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FDB051-4B7B-4A5A-8245-C6608D6720A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55E2F0F-EAE8-4BB3-A563-A0158CE6D2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12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0F2FCB9-F26C-49EF-97A4-BB932A527D8C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12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184BE5-F494-40F0-A674-0A3EC170143F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2104560" y="3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80000"/>
            <a:ext cx="4498200" cy="4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Quick analysis of Applied Potential grid data.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1213560" y="1367640"/>
            <a:ext cx="1506600" cy="28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This panel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shows the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measured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potential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(voltage relative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to infinity)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divided by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current. Note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that this ratio is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the resistance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R. Note that the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resistance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between a point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near target and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infinity is about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10 Ohm.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Green diamond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is the location of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highest potential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(top of target).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4105440" y="4401720"/>
            <a:ext cx="4373280" cy="18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 this panel, the normalized potential is multiplied by distance from the source point. This corrects for the 1/distance decrease of potential and emphasizes the effect of the shape of the target.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Note that the target is oriented NW-SE and seems dipping toward NE.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Also note the increase of potential to the east because of the (unfortunate) effect of the wire fence.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9670680" y="1583640"/>
            <a:ext cx="1506600" cy="28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Scaled potential R = V/I  vs. distance from the source, in four directions from the source.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Note that potentials decrease quicker to the  SW.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This is because of the shape of the target and the effect of fence.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2025-05-20T08:26:16Z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