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_rels/slide9.xml.rels" ContentType="application/vnd.openxmlformats-package.relationships+xml"/>
  <Override PartName="/ppt/slides/_rels/slide11.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0.jpeg" ContentType="image/jpeg"/>
  <Override PartName="/ppt/media/image9.png" ContentType="image/png"/>
  <Override PartName="/ppt/media/image1.png" ContentType="image/png"/>
  <Override PartName="/ppt/media/image2.png" ContentType="image/png"/>
  <Override PartName="/ppt/media/image14.png" ContentType="image/png"/>
  <Override PartName="/ppt/media/image5.png" ContentType="image/png"/>
  <Override PartName="/ppt/media/image15.png" ContentType="image/png"/>
  <Override PartName="/ppt/media/image6.png" ContentType="image/png"/>
  <Override PartName="/ppt/media/image7.png" ContentType="image/png"/>
  <Override PartName="/ppt/media/image8.png" ContentType="image/png"/>
  <Override PartName="/ppt/media/image12.png" ContentType="image/png"/>
  <Override PartName="/ppt/media/image3.png" ContentType="image/png"/>
  <Override PartName="/ppt/media/image11.jpeg" ContentType="image/jpeg"/>
  <Override PartName="/ppt/media/image13.png" ContentType="image/png"/>
  <Override PartName="/ppt/media/image4.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84480"/>
            <a:ext cx="9067320" cy="625320"/>
          </a:xfrm>
          <a:prstGeom prst="rect">
            <a:avLst/>
          </a:prstGeom>
          <a:noFill/>
          <a:ln w="0">
            <a:noFill/>
          </a:ln>
        </p:spPr>
        <p:txBody>
          <a:bodyPr lIns="0" rIns="0" tIns="0" bIns="0" anchor="ctr">
            <a:spAutoFit/>
          </a:bodyPr>
          <a:p>
            <a:pPr indent="0" algn="ctr">
              <a:buNone/>
            </a:pPr>
            <a:endParaRPr b="0" lang="en-CA" sz="4400" strike="noStrike" u="none">
              <a:solidFill>
                <a:srgbClr val="000000"/>
              </a:solidFill>
              <a:effectLst/>
              <a:uFillTx/>
              <a:latin typeface="Arial"/>
            </a:endParaRPr>
          </a:p>
        </p:txBody>
      </p:sp>
      <p:sp>
        <p:nvSpPr>
          <p:cNvPr id="6"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pPr indent="0">
              <a:spcBef>
                <a:spcPts val="1417"/>
              </a:spcBef>
              <a:buNone/>
            </a:pPr>
            <a:endParaRPr b="0" lang="en-CA" sz="3200" strike="noStrike" u="none">
              <a:solidFill>
                <a:srgbClr val="000000"/>
              </a:solidFill>
              <a:effectLst/>
              <a:uFillTx/>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FE27510-A54E-436B-B20D-90A855603176}" type="slidenum">
              <a:t>&lt;#&gt;</a:t>
            </a:fld>
          </a:p>
        </p:txBody>
      </p:sp>
      <p:sp>
        <p:nvSpPr>
          <p:cNvPr id="6" name="PlaceHolder 5"/>
          <p:cNvSpPr>
            <a:spLocks noGrp="1"/>
          </p:cNvSpPr>
          <p:nvPr>
            <p:ph type="dt" idx="3"/>
          </p:nvPr>
        </p:nvSpPr>
        <p:spPr/>
        <p:txBody>
          <a:bodyPr/>
          <a:p>
            <a:r>
              <a:rPr lang="en-CA"/>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559800"/>
            <a:ext cx="9067320" cy="274680"/>
          </a:xfrm>
          <a:prstGeom prst="rect">
            <a:avLst/>
          </a:prstGeom>
          <a:noFill/>
          <a:ln w="0">
            <a:noFill/>
          </a:ln>
        </p:spPr>
        <p:txBody>
          <a:bodyPr lIns="0" rIns="0" tIns="0" bIns="0" anchor="ctr">
            <a:spAutoFit/>
          </a:bodyPr>
          <a:p>
            <a:pPr indent="0">
              <a:buNone/>
            </a:pPr>
            <a:r>
              <a:rPr b="0" lang="en-CA" sz="1800" strike="noStrike" u="none">
                <a:solidFill>
                  <a:srgbClr val="000000"/>
                </a:solidFill>
                <a:effectLst/>
                <a:uFillTx/>
                <a:latin typeface="Arial"/>
              </a:rPr>
              <a:t>Click to </a:t>
            </a:r>
            <a:r>
              <a:rPr b="0" lang="en-CA" sz="1800" strike="noStrike" u="none">
                <a:solidFill>
                  <a:srgbClr val="000000"/>
                </a:solidFill>
                <a:effectLst/>
                <a:uFillTx/>
                <a:latin typeface="Arial"/>
              </a:rPr>
              <a:t>edit the </a:t>
            </a:r>
            <a:r>
              <a:rPr b="0" lang="en-CA" sz="1800" strike="noStrike" u="none">
                <a:solidFill>
                  <a:srgbClr val="000000"/>
                </a:solidFill>
                <a:effectLst/>
                <a:uFillTx/>
                <a:latin typeface="Arial"/>
              </a:rPr>
              <a:t>title text </a:t>
            </a:r>
            <a:r>
              <a:rPr b="0" lang="en-CA" sz="1800" strike="noStrike" u="none">
                <a:solidFill>
                  <a:srgbClr val="000000"/>
                </a:solidFill>
                <a:effectLst/>
                <a:uFillTx/>
                <a:latin typeface="Arial"/>
              </a:rPr>
              <a:t>format</a:t>
            </a:r>
            <a:endParaRPr b="0" lang="en-CA" sz="1800" strike="noStrike" u="none">
              <a:solidFill>
                <a:srgbClr val="000000"/>
              </a:solidFill>
              <a:effectLst/>
              <a:uFillTx/>
              <a:latin typeface="Arial"/>
            </a:endParaRPr>
          </a:p>
        </p:txBody>
      </p:sp>
      <p:sp>
        <p:nvSpPr>
          <p:cNvPr id="8"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trike="noStrike" u="none">
                <a:solidFill>
                  <a:srgbClr val="000000"/>
                </a:solidFill>
                <a:effectLst/>
                <a:uFillTx/>
                <a:latin typeface="Arial"/>
              </a:rPr>
              <a:t>Click to edit the outline text format</a:t>
            </a:r>
            <a:endParaRPr b="0" lang="en-CA"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n-CA" sz="1800" strike="noStrike" u="none">
                <a:solidFill>
                  <a:srgbClr val="000000"/>
                </a:solidFill>
                <a:effectLst/>
                <a:uFillTx/>
                <a:latin typeface="Arial"/>
              </a:rPr>
              <a:t>Second Outline Level</a:t>
            </a:r>
            <a:endParaRPr b="0" lang="en-CA"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n-CA" sz="1800" strike="noStrike" u="none">
                <a:solidFill>
                  <a:srgbClr val="000000"/>
                </a:solidFill>
                <a:effectLst/>
                <a:uFillTx/>
                <a:latin typeface="Arial"/>
              </a:rPr>
              <a:t>Third Outline Level</a:t>
            </a:r>
            <a:endParaRPr b="0" lang="en-CA"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n-CA" sz="1800" strike="noStrike" u="none">
                <a:solidFill>
                  <a:srgbClr val="000000"/>
                </a:solidFill>
                <a:effectLst/>
                <a:uFillTx/>
                <a:latin typeface="Arial"/>
              </a:rPr>
              <a:t>Fourth Outline Level</a:t>
            </a:r>
            <a:endParaRPr b="0" lang="en-CA"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Fifth Outline Level</a:t>
            </a:r>
            <a:endParaRPr b="0" lang="en-CA"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Sixth Outline Level</a:t>
            </a:r>
            <a:endParaRPr b="0" lang="en-CA"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Seventh Outline Level</a:t>
            </a:r>
            <a:endParaRPr b="0" lang="en-CA" sz="1800" strike="noStrike" u="none">
              <a:solidFill>
                <a:srgbClr val="000000"/>
              </a:solidFill>
              <a:effectLst/>
              <a:uFillTx/>
              <a:latin typeface="Arial"/>
            </a:endParaRPr>
          </a:p>
        </p:txBody>
      </p:sp>
      <p:sp>
        <p:nvSpPr>
          <p:cNvPr id="9" name="PlaceHolder 3"/>
          <p:cNvSpPr>
            <a:spLocks noGrp="1"/>
          </p:cNvSpPr>
          <p:nvPr>
            <p:ph type="ftr" idx="4"/>
          </p:nvPr>
        </p:nvSpPr>
        <p:spPr>
          <a:xfrm>
            <a:off x="3447360" y="5165280"/>
            <a:ext cx="3190680" cy="386280"/>
          </a:xfrm>
          <a:prstGeom prst="rect">
            <a:avLst/>
          </a:prstGeom>
          <a:noFill/>
          <a:ln w="0">
            <a:noFill/>
          </a:ln>
        </p:spPr>
        <p:txBody>
          <a:bodyPr lIns="0" rIns="0" tIns="0" bIns="0" anchor="t">
            <a:noAutofit/>
          </a:bodyPr>
          <a:lstStyle>
            <a:lvl1pPr indent="0" algn="ctr">
              <a:lnSpc>
                <a:spcPct val="100000"/>
              </a:lnSpc>
              <a:buNone/>
              <a:tabLst>
                <a:tab algn="l" pos="0"/>
              </a:tabLst>
              <a:defRPr b="0" lang="en-CA" sz="1400" strike="noStrike" u="none">
                <a:solidFill>
                  <a:srgbClr val="000000"/>
                </a:solidFill>
                <a:effectLst/>
                <a:uFillTx/>
                <a:latin typeface="Times New Roman"/>
              </a:defRPr>
            </a:lvl1pPr>
          </a:lstStyle>
          <a:p>
            <a:pPr indent="0" algn="ctr">
              <a:lnSpc>
                <a:spcPct val="100000"/>
              </a:lnSpc>
              <a:buNone/>
              <a:tabLst>
                <a:tab algn="l" pos="0"/>
              </a:tabLst>
            </a:pPr>
            <a:r>
              <a:rPr b="0" lang="en-CA" sz="1400" strike="noStrike" u="none">
                <a:solidFill>
                  <a:srgbClr val="000000"/>
                </a:solidFill>
                <a:effectLst/>
                <a:uFillTx/>
                <a:latin typeface="Times New Roman"/>
              </a:rPr>
              <a:t>&lt;footer&gt;</a:t>
            </a:r>
            <a:endParaRPr b="0" lang="en-CA" sz="1400" strike="noStrike" u="none">
              <a:solidFill>
                <a:srgbClr val="000000"/>
              </a:solidFill>
              <a:effectLst/>
              <a:uFillTx/>
              <a:latin typeface="Times New Roman"/>
            </a:endParaRPr>
          </a:p>
        </p:txBody>
      </p:sp>
      <p:sp>
        <p:nvSpPr>
          <p:cNvPr id="10" name="PlaceHolder 4"/>
          <p:cNvSpPr>
            <a:spLocks noGrp="1"/>
          </p:cNvSpPr>
          <p:nvPr>
            <p:ph type="sldNum" idx="5"/>
          </p:nvPr>
        </p:nvSpPr>
        <p:spPr>
          <a:xfrm>
            <a:off x="7227360" y="5165280"/>
            <a:ext cx="2343960" cy="386280"/>
          </a:xfrm>
          <a:prstGeom prst="rect">
            <a:avLst/>
          </a:prstGeom>
          <a:noFill/>
          <a:ln w="0">
            <a:noFill/>
          </a:ln>
        </p:spPr>
        <p:txBody>
          <a:bodyPr lIns="0" rIns="0" tIns="0" bIns="0" anchor="t">
            <a:noAutofit/>
          </a:bodyPr>
          <a:lstStyle>
            <a:lvl1pPr indent="0" algn="r">
              <a:lnSpc>
                <a:spcPct val="100000"/>
              </a:lnSpc>
              <a:buNone/>
              <a:tabLst>
                <a:tab algn="l" pos="0"/>
              </a:tabLst>
              <a:defRPr b="0" lang="en-CA" sz="1400" strike="noStrike" u="none">
                <a:solidFill>
                  <a:srgbClr val="000000"/>
                </a:solidFill>
                <a:effectLst/>
                <a:uFillTx/>
                <a:latin typeface="Times New Roman"/>
              </a:defRPr>
            </a:lvl1pPr>
          </a:lstStyle>
          <a:p>
            <a:pPr indent="0" algn="r">
              <a:lnSpc>
                <a:spcPct val="100000"/>
              </a:lnSpc>
              <a:buNone/>
              <a:tabLst>
                <a:tab algn="l" pos="0"/>
              </a:tabLst>
            </a:pPr>
            <a:fld id="{42414A45-8EB3-4DE3-8B2F-8A231CB60F27}" type="slidenum">
              <a:rPr b="0" lang="en-CA" sz="1400" strike="noStrike" u="none">
                <a:solidFill>
                  <a:srgbClr val="000000"/>
                </a:solidFill>
                <a:effectLst/>
                <a:uFillTx/>
                <a:latin typeface="Times New Roman"/>
              </a:rPr>
              <a:t>&lt;number&gt;</a:t>
            </a:fld>
            <a:endParaRPr b="0" lang="en-CA" sz="1400" strike="noStrike" u="none">
              <a:solidFill>
                <a:srgbClr val="000000"/>
              </a:solidFill>
              <a:effectLst/>
              <a:uFillTx/>
              <a:latin typeface="Times New Roman"/>
            </a:endParaRPr>
          </a:p>
        </p:txBody>
      </p:sp>
      <p:sp>
        <p:nvSpPr>
          <p:cNvPr id="11" name="PlaceHolder 5"/>
          <p:cNvSpPr>
            <a:spLocks noGrp="1"/>
          </p:cNvSpPr>
          <p:nvPr>
            <p:ph type="dt" idx="6"/>
          </p:nvPr>
        </p:nvSpPr>
        <p:spPr>
          <a:xfrm>
            <a:off x="504000" y="5165280"/>
            <a:ext cx="2343960" cy="386280"/>
          </a:xfrm>
          <a:prstGeom prst="rect">
            <a:avLst/>
          </a:prstGeom>
          <a:noFill/>
          <a:ln w="0">
            <a:noFill/>
          </a:ln>
        </p:spPr>
        <p:txBody>
          <a:bodyPr lIns="0" rIns="0" tIns="0" bIns="0" anchor="t">
            <a:noAutofit/>
          </a:bodyPr>
          <a:lstStyle>
            <a:lvl1pPr indent="0">
              <a:buNone/>
              <a:defRPr b="0" lang="en-CA" sz="1400" strike="noStrike" u="none">
                <a:solidFill>
                  <a:srgbClr val="000000"/>
                </a:solidFill>
                <a:effectLst/>
                <a:uFillTx/>
                <a:latin typeface="Times New Roman"/>
              </a:defRPr>
            </a:lvl1pPr>
          </a:lstStyle>
          <a:p>
            <a:pPr indent="0">
              <a:buNone/>
            </a:pPr>
            <a:r>
              <a:rPr b="0" lang="en-CA" sz="1400" strike="noStrike" u="none">
                <a:solidFill>
                  <a:srgbClr val="000000"/>
                </a:solidFill>
                <a:effectLst/>
                <a:uFillTx/>
                <a:latin typeface="Times New Roman"/>
              </a:rPr>
              <a:t>&lt;date/time&gt;</a:t>
            </a:r>
            <a:endParaRPr b="0" lang="en-CA" sz="14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spTree>
      <p:nvGrpSpPr>
        <p:cNvPr id="1" name=""/>
        <p:cNvGrpSpPr/>
        <p:nvPr/>
      </p:nvGrpSpPr>
      <p:grpSpPr>
        <a:xfrm>
          <a:off x="0" y="0"/>
          <a:ext cx="0" cy="0"/>
          <a:chOff x="0" y="0"/>
          <a:chExt cx="0" cy="0"/>
        </a:xfrm>
      </p:grpSpPr>
      <p:sp>
        <p:nvSpPr>
          <p:cNvPr id="17" name="PlaceHolder 1"/>
          <p:cNvSpPr>
            <a:spLocks noGrp="1"/>
          </p:cNvSpPr>
          <p:nvPr>
            <p:ph type="title"/>
          </p:nvPr>
        </p:nvSpPr>
        <p:spPr>
          <a:xfrm>
            <a:off x="504000" y="559800"/>
            <a:ext cx="9067320" cy="274680"/>
          </a:xfrm>
          <a:prstGeom prst="rect">
            <a:avLst/>
          </a:prstGeom>
          <a:noFill/>
          <a:ln w="0">
            <a:noFill/>
          </a:ln>
        </p:spPr>
        <p:txBody>
          <a:bodyPr lIns="0" rIns="0" tIns="0" bIns="0" anchor="ctr">
            <a:spAutoFit/>
          </a:bodyPr>
          <a:p>
            <a:pPr indent="0">
              <a:buNone/>
            </a:pPr>
            <a:r>
              <a:rPr b="0" lang="en-CA" sz="1800" strike="noStrike" u="none">
                <a:solidFill>
                  <a:srgbClr val="000000"/>
                </a:solidFill>
                <a:effectLst/>
                <a:uFillTx/>
                <a:latin typeface="Arial"/>
              </a:rPr>
              <a:t>Click to edit the title text format</a:t>
            </a:r>
            <a:endParaRPr b="0" lang="en-CA" sz="1800" strike="noStrike" u="none">
              <a:solidFill>
                <a:srgbClr val="000000"/>
              </a:solidFill>
              <a:effectLst/>
              <a:uFillTx/>
              <a:latin typeface="Arial"/>
            </a:endParaRPr>
          </a:p>
        </p:txBody>
      </p:sp>
      <p:sp>
        <p:nvSpPr>
          <p:cNvPr id="18" name="PlaceHolder 2"/>
          <p:cNvSpPr>
            <a:spLocks noGrp="1"/>
          </p:cNvSpPr>
          <p:nvPr>
            <p:ph type="ftr" idx="10"/>
          </p:nvPr>
        </p:nvSpPr>
        <p:spPr>
          <a:xfrm>
            <a:off x="3447360" y="5165280"/>
            <a:ext cx="3190680" cy="386280"/>
          </a:xfrm>
          <a:prstGeom prst="rect">
            <a:avLst/>
          </a:prstGeom>
          <a:noFill/>
          <a:ln w="0">
            <a:noFill/>
          </a:ln>
        </p:spPr>
        <p:txBody>
          <a:bodyPr lIns="0" rIns="0" tIns="0" bIns="0" anchor="t">
            <a:noAutofit/>
          </a:bodyPr>
          <a:lstStyle>
            <a:lvl1pPr indent="0" algn="ctr">
              <a:lnSpc>
                <a:spcPct val="100000"/>
              </a:lnSpc>
              <a:buNone/>
              <a:tabLst>
                <a:tab algn="l" pos="0"/>
              </a:tabLst>
              <a:defRPr b="0" lang="en-CA" sz="1400" strike="noStrike" u="none">
                <a:solidFill>
                  <a:srgbClr val="000000"/>
                </a:solidFill>
                <a:effectLst/>
                <a:uFillTx/>
                <a:latin typeface="Times New Roman"/>
              </a:defRPr>
            </a:lvl1pPr>
          </a:lstStyle>
          <a:p>
            <a:pPr indent="0" algn="ctr">
              <a:lnSpc>
                <a:spcPct val="100000"/>
              </a:lnSpc>
              <a:buNone/>
              <a:tabLst>
                <a:tab algn="l" pos="0"/>
              </a:tabLst>
            </a:pPr>
            <a:r>
              <a:rPr b="0" lang="en-CA" sz="1400" strike="noStrike" u="none">
                <a:solidFill>
                  <a:srgbClr val="000000"/>
                </a:solidFill>
                <a:effectLst/>
                <a:uFillTx/>
                <a:latin typeface="Times New Roman"/>
              </a:rPr>
              <a:t>&lt;footer&gt;</a:t>
            </a:r>
            <a:endParaRPr b="0" lang="en-CA" sz="1400" strike="noStrike" u="none">
              <a:solidFill>
                <a:srgbClr val="000000"/>
              </a:solidFill>
              <a:effectLst/>
              <a:uFillTx/>
              <a:latin typeface="Times New Roman"/>
            </a:endParaRPr>
          </a:p>
        </p:txBody>
      </p:sp>
      <p:sp>
        <p:nvSpPr>
          <p:cNvPr id="19" name="PlaceHolder 3"/>
          <p:cNvSpPr>
            <a:spLocks noGrp="1"/>
          </p:cNvSpPr>
          <p:nvPr>
            <p:ph type="sldNum" idx="11"/>
          </p:nvPr>
        </p:nvSpPr>
        <p:spPr>
          <a:xfrm>
            <a:off x="7227360" y="5165280"/>
            <a:ext cx="2343960" cy="386280"/>
          </a:xfrm>
          <a:prstGeom prst="rect">
            <a:avLst/>
          </a:prstGeom>
          <a:noFill/>
          <a:ln w="0">
            <a:noFill/>
          </a:ln>
        </p:spPr>
        <p:txBody>
          <a:bodyPr lIns="0" rIns="0" tIns="0" bIns="0" anchor="t">
            <a:noAutofit/>
          </a:bodyPr>
          <a:lstStyle>
            <a:lvl1pPr indent="0" algn="r">
              <a:lnSpc>
                <a:spcPct val="100000"/>
              </a:lnSpc>
              <a:buNone/>
              <a:tabLst>
                <a:tab algn="l" pos="0"/>
              </a:tabLst>
              <a:defRPr b="0" lang="en-CA" sz="1400" strike="noStrike" u="none">
                <a:solidFill>
                  <a:srgbClr val="000000"/>
                </a:solidFill>
                <a:effectLst/>
                <a:uFillTx/>
                <a:latin typeface="Times New Roman"/>
              </a:defRPr>
            </a:lvl1pPr>
          </a:lstStyle>
          <a:p>
            <a:pPr indent="0" algn="r">
              <a:lnSpc>
                <a:spcPct val="100000"/>
              </a:lnSpc>
              <a:buNone/>
              <a:tabLst>
                <a:tab algn="l" pos="0"/>
              </a:tabLst>
            </a:pPr>
            <a:fld id="{D3E9A464-3B5A-4970-844A-DCCE539082AB}" type="slidenum">
              <a:rPr b="0" lang="en-CA" sz="1400" strike="noStrike" u="none">
                <a:solidFill>
                  <a:srgbClr val="000000"/>
                </a:solidFill>
                <a:effectLst/>
                <a:uFillTx/>
                <a:latin typeface="Times New Roman"/>
              </a:rPr>
              <a:t>&lt;number&gt;</a:t>
            </a:fld>
            <a:endParaRPr b="0" lang="en-CA" sz="1400" strike="noStrike" u="none">
              <a:solidFill>
                <a:srgbClr val="000000"/>
              </a:solidFill>
              <a:effectLst/>
              <a:uFillTx/>
              <a:latin typeface="Times New Roman"/>
            </a:endParaRPr>
          </a:p>
        </p:txBody>
      </p:sp>
      <p:sp>
        <p:nvSpPr>
          <p:cNvPr id="20" name="PlaceHolder 4"/>
          <p:cNvSpPr>
            <a:spLocks noGrp="1"/>
          </p:cNvSpPr>
          <p:nvPr>
            <p:ph type="dt" idx="12"/>
          </p:nvPr>
        </p:nvSpPr>
        <p:spPr>
          <a:xfrm>
            <a:off x="504000" y="5165280"/>
            <a:ext cx="2343960" cy="386280"/>
          </a:xfrm>
          <a:prstGeom prst="rect">
            <a:avLst/>
          </a:prstGeom>
          <a:noFill/>
          <a:ln w="0">
            <a:noFill/>
          </a:ln>
        </p:spPr>
        <p:txBody>
          <a:bodyPr lIns="0" rIns="0" tIns="0" bIns="0" anchor="t">
            <a:noAutofit/>
          </a:bodyPr>
          <a:lstStyle>
            <a:lvl1pPr indent="0">
              <a:buNone/>
              <a:defRPr b="0" lang="en-CA" sz="1400" strike="noStrike" u="none">
                <a:solidFill>
                  <a:srgbClr val="000000"/>
                </a:solidFill>
                <a:effectLst/>
                <a:uFillTx/>
                <a:latin typeface="Times New Roman"/>
              </a:defRPr>
            </a:lvl1pPr>
          </a:lstStyle>
          <a:p>
            <a:pPr indent="0">
              <a:buNone/>
            </a:pPr>
            <a:r>
              <a:rPr b="0" lang="en-CA" sz="1400" strike="noStrike" u="none">
                <a:solidFill>
                  <a:srgbClr val="000000"/>
                </a:solidFill>
                <a:effectLst/>
                <a:uFillTx/>
                <a:latin typeface="Times New Roman"/>
              </a:rPr>
              <a:t>&lt;date/time&gt;</a:t>
            </a:r>
            <a:endParaRPr b="0" lang="en-CA" sz="1400" strike="noStrike" u="none">
              <a:solidFill>
                <a:srgbClr val="000000"/>
              </a:solidFill>
              <a:effectLst/>
              <a:uFillTx/>
              <a:latin typeface="Times New Roman"/>
            </a:endParaRPr>
          </a:p>
        </p:txBody>
      </p:sp>
      <p:sp>
        <p:nvSpPr>
          <p:cNvPr id="21"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trike="noStrike" u="none">
                <a:solidFill>
                  <a:srgbClr val="000000"/>
                </a:solidFill>
                <a:effectLst/>
                <a:uFillTx/>
                <a:latin typeface="Arial"/>
              </a:rPr>
              <a:t>Click to edit the outline text format</a:t>
            </a:r>
            <a:endParaRPr b="0" lang="en-CA"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n-CA" sz="2800" strike="noStrike" u="none">
                <a:solidFill>
                  <a:srgbClr val="000000"/>
                </a:solidFill>
                <a:effectLst/>
                <a:uFillTx/>
                <a:latin typeface="Arial"/>
              </a:rPr>
              <a:t>Second Outline Level</a:t>
            </a:r>
            <a:endParaRPr b="0" lang="en-CA"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n-CA" sz="2400" strike="noStrike" u="none">
                <a:solidFill>
                  <a:srgbClr val="000000"/>
                </a:solidFill>
                <a:effectLst/>
                <a:uFillTx/>
                <a:latin typeface="Arial"/>
              </a:rPr>
              <a:t>Third Outline Level</a:t>
            </a:r>
            <a:endParaRPr b="0" lang="en-CA"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n-CA" sz="2000" strike="noStrike" u="none">
                <a:solidFill>
                  <a:srgbClr val="000000"/>
                </a:solidFill>
                <a:effectLst/>
                <a:uFillTx/>
                <a:latin typeface="Arial"/>
              </a:rPr>
              <a:t>Fourth Outline Level</a:t>
            </a:r>
            <a:endParaRPr b="0" lang="en-CA"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Fifth Outline Level</a:t>
            </a:r>
            <a:endParaRPr b="0" lang="en-CA"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Sixth Outline Level</a:t>
            </a:r>
            <a:endParaRPr b="0" lang="en-CA"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Seventh Outline Level</a:t>
            </a:r>
            <a:endParaRPr b="0" lang="en-CA" sz="2000" strike="noStrike" u="none">
              <a:solidFill>
                <a:srgbClr val="000000"/>
              </a:solidFill>
              <a:effectLst/>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2">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559800"/>
            <a:ext cx="9067320" cy="274680"/>
          </a:xfrm>
          <a:prstGeom prst="rect">
            <a:avLst/>
          </a:prstGeom>
          <a:noFill/>
          <a:ln w="0">
            <a:noFill/>
          </a:ln>
        </p:spPr>
        <p:txBody>
          <a:bodyPr lIns="0" rIns="0" tIns="0" bIns="0" anchor="ctr">
            <a:spAutoFit/>
          </a:bodyPr>
          <a:p>
            <a:pPr indent="0">
              <a:buNone/>
            </a:pPr>
            <a:r>
              <a:rPr b="0" lang="en-CA" sz="1800" strike="noStrike" u="none">
                <a:solidFill>
                  <a:srgbClr val="000000"/>
                </a:solidFill>
                <a:effectLst/>
                <a:uFillTx/>
                <a:latin typeface="Arial"/>
              </a:rPr>
              <a:t>Click to edit the title text format</a:t>
            </a:r>
            <a:endParaRPr b="0" lang="en-CA" sz="1800" strike="noStrike" u="none">
              <a:solidFill>
                <a:srgbClr val="000000"/>
              </a:solidFill>
              <a:effectLst/>
              <a:uFillTx/>
              <a:latin typeface="Arial"/>
            </a:endParaRPr>
          </a:p>
        </p:txBody>
      </p:sp>
      <p:sp>
        <p:nvSpPr>
          <p:cNvPr id="13" name="PlaceHolder 2"/>
          <p:cNvSpPr>
            <a:spLocks noGrp="1"/>
          </p:cNvSpPr>
          <p:nvPr>
            <p:ph type="ftr" idx="7"/>
          </p:nvPr>
        </p:nvSpPr>
        <p:spPr>
          <a:xfrm>
            <a:off x="3447360" y="5165280"/>
            <a:ext cx="3190680" cy="386280"/>
          </a:xfrm>
          <a:prstGeom prst="rect">
            <a:avLst/>
          </a:prstGeom>
          <a:noFill/>
          <a:ln w="0">
            <a:noFill/>
          </a:ln>
        </p:spPr>
        <p:txBody>
          <a:bodyPr lIns="0" rIns="0" tIns="0" bIns="0" anchor="t">
            <a:noAutofit/>
          </a:bodyPr>
          <a:lstStyle>
            <a:lvl1pPr indent="0" algn="ctr">
              <a:lnSpc>
                <a:spcPct val="100000"/>
              </a:lnSpc>
              <a:buNone/>
              <a:tabLst>
                <a:tab algn="l" pos="0"/>
              </a:tabLst>
              <a:defRPr b="0" lang="en-CA" sz="1400" strike="noStrike" u="none">
                <a:solidFill>
                  <a:srgbClr val="000000"/>
                </a:solidFill>
                <a:effectLst/>
                <a:uFillTx/>
                <a:latin typeface="Times New Roman"/>
              </a:defRPr>
            </a:lvl1pPr>
          </a:lstStyle>
          <a:p>
            <a:pPr indent="0" algn="ctr">
              <a:lnSpc>
                <a:spcPct val="100000"/>
              </a:lnSpc>
              <a:buNone/>
              <a:tabLst>
                <a:tab algn="l" pos="0"/>
              </a:tabLst>
            </a:pPr>
            <a:r>
              <a:rPr b="0" lang="en-CA" sz="1400" strike="noStrike" u="none">
                <a:solidFill>
                  <a:srgbClr val="000000"/>
                </a:solidFill>
                <a:effectLst/>
                <a:uFillTx/>
                <a:latin typeface="Times New Roman"/>
              </a:rPr>
              <a:t>&lt;footer&gt;</a:t>
            </a:r>
            <a:endParaRPr b="0" lang="en-CA" sz="1400" strike="noStrike" u="none">
              <a:solidFill>
                <a:srgbClr val="000000"/>
              </a:solidFill>
              <a:effectLst/>
              <a:uFillTx/>
              <a:latin typeface="Times New Roman"/>
            </a:endParaRPr>
          </a:p>
        </p:txBody>
      </p:sp>
      <p:sp>
        <p:nvSpPr>
          <p:cNvPr id="14" name="PlaceHolder 3"/>
          <p:cNvSpPr>
            <a:spLocks noGrp="1"/>
          </p:cNvSpPr>
          <p:nvPr>
            <p:ph type="sldNum" idx="8"/>
          </p:nvPr>
        </p:nvSpPr>
        <p:spPr>
          <a:xfrm>
            <a:off x="7227360" y="5165280"/>
            <a:ext cx="2343960" cy="386280"/>
          </a:xfrm>
          <a:prstGeom prst="rect">
            <a:avLst/>
          </a:prstGeom>
          <a:noFill/>
          <a:ln w="0">
            <a:noFill/>
          </a:ln>
        </p:spPr>
        <p:txBody>
          <a:bodyPr lIns="0" rIns="0" tIns="0" bIns="0" anchor="t">
            <a:noAutofit/>
          </a:bodyPr>
          <a:lstStyle>
            <a:lvl1pPr indent="0" algn="r">
              <a:lnSpc>
                <a:spcPct val="100000"/>
              </a:lnSpc>
              <a:buNone/>
              <a:tabLst>
                <a:tab algn="l" pos="0"/>
              </a:tabLst>
              <a:defRPr b="0" lang="en-CA" sz="1400" strike="noStrike" u="none">
                <a:solidFill>
                  <a:srgbClr val="000000"/>
                </a:solidFill>
                <a:effectLst/>
                <a:uFillTx/>
                <a:latin typeface="Times New Roman"/>
              </a:defRPr>
            </a:lvl1pPr>
          </a:lstStyle>
          <a:p>
            <a:pPr indent="0" algn="r">
              <a:lnSpc>
                <a:spcPct val="100000"/>
              </a:lnSpc>
              <a:buNone/>
              <a:tabLst>
                <a:tab algn="l" pos="0"/>
              </a:tabLst>
            </a:pPr>
            <a:fld id="{E7F10562-15C5-448A-8A26-CD32C9E0C70F}" type="slidenum">
              <a:rPr b="0" lang="en-CA" sz="1400" strike="noStrike" u="none">
                <a:solidFill>
                  <a:srgbClr val="000000"/>
                </a:solidFill>
                <a:effectLst/>
                <a:uFillTx/>
                <a:latin typeface="Times New Roman"/>
              </a:rPr>
              <a:t>&lt;number&gt;</a:t>
            </a:fld>
            <a:endParaRPr b="0" lang="en-CA" sz="1400" strike="noStrike" u="none">
              <a:solidFill>
                <a:srgbClr val="000000"/>
              </a:solidFill>
              <a:effectLst/>
              <a:uFillTx/>
              <a:latin typeface="Times New Roman"/>
            </a:endParaRPr>
          </a:p>
        </p:txBody>
      </p:sp>
      <p:sp>
        <p:nvSpPr>
          <p:cNvPr id="15" name="PlaceHolder 4"/>
          <p:cNvSpPr>
            <a:spLocks noGrp="1"/>
          </p:cNvSpPr>
          <p:nvPr>
            <p:ph type="dt" idx="9"/>
          </p:nvPr>
        </p:nvSpPr>
        <p:spPr>
          <a:xfrm>
            <a:off x="504000" y="5165280"/>
            <a:ext cx="2343960" cy="386280"/>
          </a:xfrm>
          <a:prstGeom prst="rect">
            <a:avLst/>
          </a:prstGeom>
          <a:noFill/>
          <a:ln w="0">
            <a:noFill/>
          </a:ln>
        </p:spPr>
        <p:txBody>
          <a:bodyPr lIns="0" rIns="0" tIns="0" bIns="0" anchor="t">
            <a:noAutofit/>
          </a:bodyPr>
          <a:lstStyle>
            <a:lvl1pPr indent="0">
              <a:buNone/>
              <a:defRPr b="0" lang="en-CA" sz="1400" strike="noStrike" u="none">
                <a:solidFill>
                  <a:srgbClr val="000000"/>
                </a:solidFill>
                <a:effectLst/>
                <a:uFillTx/>
                <a:latin typeface="Times New Roman"/>
              </a:defRPr>
            </a:lvl1pPr>
          </a:lstStyle>
          <a:p>
            <a:pPr indent="0">
              <a:buNone/>
            </a:pPr>
            <a:r>
              <a:rPr b="0" lang="en-CA" sz="1400" strike="noStrike" u="none">
                <a:solidFill>
                  <a:srgbClr val="000000"/>
                </a:solidFill>
                <a:effectLst/>
                <a:uFillTx/>
                <a:latin typeface="Times New Roman"/>
              </a:rPr>
              <a:t>&lt;date/time&gt;</a:t>
            </a:r>
            <a:endParaRPr b="0" lang="en-CA" sz="1400" strike="noStrike" u="none">
              <a:solidFill>
                <a:srgbClr val="000000"/>
              </a:solidFill>
              <a:effectLst/>
              <a:uFillTx/>
              <a:latin typeface="Times New Roman"/>
            </a:endParaRPr>
          </a:p>
        </p:txBody>
      </p:sp>
      <p:sp>
        <p:nvSpPr>
          <p:cNvPr id="16"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trike="noStrike" u="none">
                <a:solidFill>
                  <a:srgbClr val="000000"/>
                </a:solidFill>
                <a:effectLst/>
                <a:uFillTx/>
                <a:latin typeface="Arial"/>
              </a:rPr>
              <a:t>Click to edit the outline text format</a:t>
            </a:r>
            <a:endParaRPr b="0" lang="en-CA"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n-CA" sz="2800" strike="noStrike" u="none">
                <a:solidFill>
                  <a:srgbClr val="000000"/>
                </a:solidFill>
                <a:effectLst/>
                <a:uFillTx/>
                <a:latin typeface="Arial"/>
              </a:rPr>
              <a:t>Second Outline Level</a:t>
            </a:r>
            <a:endParaRPr b="0" lang="en-CA"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n-CA" sz="2400" strike="noStrike" u="none">
                <a:solidFill>
                  <a:srgbClr val="000000"/>
                </a:solidFill>
                <a:effectLst/>
                <a:uFillTx/>
                <a:latin typeface="Arial"/>
              </a:rPr>
              <a:t>Third Outline Level</a:t>
            </a:r>
            <a:endParaRPr b="0" lang="en-CA"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n-CA" sz="2000" strike="noStrike" u="none">
                <a:solidFill>
                  <a:srgbClr val="000000"/>
                </a:solidFill>
                <a:effectLst/>
                <a:uFillTx/>
                <a:latin typeface="Arial"/>
              </a:rPr>
              <a:t>Fourth Outline Level</a:t>
            </a:r>
            <a:endParaRPr b="0" lang="en-CA"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Fifth Outline Level</a:t>
            </a:r>
            <a:endParaRPr b="0" lang="en-CA"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Sixth Outline Level</a:t>
            </a:r>
            <a:endParaRPr b="0" lang="en-CA"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n-CA" sz="2000" strike="noStrike" u="none">
                <a:solidFill>
                  <a:srgbClr val="000000"/>
                </a:solidFill>
                <a:effectLst/>
                <a:uFillTx/>
                <a:latin typeface="Arial"/>
              </a:rPr>
              <a:t>Seventh Outline Level</a:t>
            </a:r>
            <a:endParaRPr b="0" lang="en-CA" sz="2000" strike="noStrike" u="none">
              <a:solidFill>
                <a:srgbClr val="000000"/>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559800"/>
            <a:ext cx="9067320" cy="274680"/>
          </a:xfrm>
          <a:prstGeom prst="rect">
            <a:avLst/>
          </a:prstGeom>
          <a:noFill/>
          <a:ln w="0">
            <a:noFill/>
          </a:ln>
        </p:spPr>
        <p:txBody>
          <a:bodyPr lIns="0" rIns="0" tIns="0" bIns="0" anchor="ctr">
            <a:spAutoFit/>
          </a:bodyPr>
          <a:p>
            <a:pPr indent="0">
              <a:buNone/>
            </a:pPr>
            <a:r>
              <a:rPr b="0" lang="en-CA" sz="1800" strike="noStrike" u="none">
                <a:solidFill>
                  <a:srgbClr val="000000"/>
                </a:solidFill>
                <a:effectLst/>
                <a:uFillTx/>
                <a:latin typeface="Arial"/>
              </a:rPr>
              <a:t>Click to edit the title text format</a:t>
            </a:r>
            <a:endParaRPr b="0" lang="en-CA" sz="1800" strike="noStrike" u="none">
              <a:solidFill>
                <a:srgbClr val="000000"/>
              </a:solidFill>
              <a:effectLst/>
              <a:uFillTx/>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trike="noStrike" u="none">
                <a:solidFill>
                  <a:srgbClr val="000000"/>
                </a:solidFill>
                <a:effectLst/>
                <a:uFillTx/>
                <a:latin typeface="Arial"/>
              </a:rPr>
              <a:t>Click to edit the outline text format</a:t>
            </a:r>
            <a:endParaRPr b="0" lang="en-CA"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n-CA" sz="1800" strike="noStrike" u="none">
                <a:solidFill>
                  <a:srgbClr val="000000"/>
                </a:solidFill>
                <a:effectLst/>
                <a:uFillTx/>
                <a:latin typeface="Arial"/>
              </a:rPr>
              <a:t>Second Outline Level</a:t>
            </a:r>
            <a:endParaRPr b="0" lang="en-CA"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n-CA" sz="1800" strike="noStrike" u="none">
                <a:solidFill>
                  <a:srgbClr val="000000"/>
                </a:solidFill>
                <a:effectLst/>
                <a:uFillTx/>
                <a:latin typeface="Arial"/>
              </a:rPr>
              <a:t>Third Outline Level</a:t>
            </a:r>
            <a:endParaRPr b="0" lang="en-CA"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n-CA" sz="1800" strike="noStrike" u="none">
                <a:solidFill>
                  <a:srgbClr val="000000"/>
                </a:solidFill>
                <a:effectLst/>
                <a:uFillTx/>
                <a:latin typeface="Arial"/>
              </a:rPr>
              <a:t>Fourth Outline Level</a:t>
            </a:r>
            <a:endParaRPr b="0" lang="en-CA"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Fifth Outline Level</a:t>
            </a:r>
            <a:endParaRPr b="0" lang="en-CA"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Sixth Outline Level</a:t>
            </a:r>
            <a:endParaRPr b="0" lang="en-CA"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n-CA" sz="1800" strike="noStrike" u="none">
                <a:solidFill>
                  <a:srgbClr val="000000"/>
                </a:solidFill>
                <a:effectLst/>
                <a:uFillTx/>
                <a:latin typeface="Arial"/>
              </a:rPr>
              <a:t>Seventh Outline Level</a:t>
            </a:r>
            <a:endParaRPr b="0" lang="en-CA" sz="1800" strike="noStrike" u="none">
              <a:solidFill>
                <a:srgbClr val="000000"/>
              </a:solidFill>
              <a:effectLst/>
              <a:uFillTx/>
              <a:latin typeface="Arial"/>
            </a:endParaRPr>
          </a:p>
        </p:txBody>
      </p:sp>
      <p:sp>
        <p:nvSpPr>
          <p:cNvPr id="2" name="PlaceHolder 3"/>
          <p:cNvSpPr>
            <a:spLocks noGrp="1"/>
          </p:cNvSpPr>
          <p:nvPr>
            <p:ph type="ftr" idx="1"/>
          </p:nvPr>
        </p:nvSpPr>
        <p:spPr>
          <a:xfrm>
            <a:off x="3447360" y="5165280"/>
            <a:ext cx="3190680" cy="386280"/>
          </a:xfrm>
          <a:prstGeom prst="rect">
            <a:avLst/>
          </a:prstGeom>
          <a:noFill/>
          <a:ln w="0">
            <a:noFill/>
          </a:ln>
        </p:spPr>
        <p:txBody>
          <a:bodyPr lIns="0" rIns="0" tIns="0" bIns="0" anchor="t">
            <a:noAutofit/>
          </a:bodyPr>
          <a:lstStyle>
            <a:lvl1pPr indent="0" algn="ctr">
              <a:lnSpc>
                <a:spcPct val="100000"/>
              </a:lnSpc>
              <a:buNone/>
              <a:tabLst>
                <a:tab algn="l" pos="0"/>
              </a:tabLst>
              <a:defRPr b="0" lang="en-CA" sz="1400" strike="noStrike" u="none">
                <a:solidFill>
                  <a:srgbClr val="000000"/>
                </a:solidFill>
                <a:effectLst/>
                <a:uFillTx/>
                <a:latin typeface="Times New Roman"/>
              </a:defRPr>
            </a:lvl1pPr>
          </a:lstStyle>
          <a:p>
            <a:pPr indent="0" algn="ctr">
              <a:lnSpc>
                <a:spcPct val="100000"/>
              </a:lnSpc>
              <a:buNone/>
              <a:tabLst>
                <a:tab algn="l" pos="0"/>
              </a:tabLst>
            </a:pPr>
            <a:r>
              <a:rPr b="0" lang="en-CA" sz="1400" strike="noStrike" u="none">
                <a:solidFill>
                  <a:srgbClr val="000000"/>
                </a:solidFill>
                <a:effectLst/>
                <a:uFillTx/>
                <a:latin typeface="Times New Roman"/>
              </a:rPr>
              <a:t>&lt;footer&gt;</a:t>
            </a:r>
            <a:endParaRPr b="0" lang="en-CA" sz="1400" strike="noStrike" u="none">
              <a:solidFill>
                <a:srgbClr val="000000"/>
              </a:solidFill>
              <a:effectLst/>
              <a:uFillTx/>
              <a:latin typeface="Times New Roman"/>
            </a:endParaRPr>
          </a:p>
        </p:txBody>
      </p:sp>
      <p:sp>
        <p:nvSpPr>
          <p:cNvPr id="3" name="PlaceHolder 4"/>
          <p:cNvSpPr>
            <a:spLocks noGrp="1"/>
          </p:cNvSpPr>
          <p:nvPr>
            <p:ph type="sldNum" idx="2"/>
          </p:nvPr>
        </p:nvSpPr>
        <p:spPr>
          <a:xfrm>
            <a:off x="7227360" y="5165280"/>
            <a:ext cx="2343960" cy="386280"/>
          </a:xfrm>
          <a:prstGeom prst="rect">
            <a:avLst/>
          </a:prstGeom>
          <a:noFill/>
          <a:ln w="0">
            <a:noFill/>
          </a:ln>
        </p:spPr>
        <p:txBody>
          <a:bodyPr lIns="0" rIns="0" tIns="0" bIns="0" anchor="t">
            <a:noAutofit/>
          </a:bodyPr>
          <a:lstStyle>
            <a:lvl1pPr indent="0" algn="r">
              <a:lnSpc>
                <a:spcPct val="100000"/>
              </a:lnSpc>
              <a:buNone/>
              <a:tabLst>
                <a:tab algn="l" pos="0"/>
              </a:tabLst>
              <a:defRPr b="0" lang="en-CA" sz="1400" strike="noStrike" u="none">
                <a:solidFill>
                  <a:srgbClr val="000000"/>
                </a:solidFill>
                <a:effectLst/>
                <a:uFillTx/>
                <a:latin typeface="Times New Roman"/>
              </a:defRPr>
            </a:lvl1pPr>
          </a:lstStyle>
          <a:p>
            <a:pPr indent="0" algn="r">
              <a:lnSpc>
                <a:spcPct val="100000"/>
              </a:lnSpc>
              <a:buNone/>
              <a:tabLst>
                <a:tab algn="l" pos="0"/>
              </a:tabLst>
            </a:pPr>
            <a:fld id="{1595CA7A-6616-439A-B176-1ED37F6C2405}" type="slidenum">
              <a:rPr b="0" lang="en-CA" sz="1400" strike="noStrike" u="none">
                <a:solidFill>
                  <a:srgbClr val="000000"/>
                </a:solidFill>
                <a:effectLst/>
                <a:uFillTx/>
                <a:latin typeface="Times New Roman"/>
              </a:rPr>
              <a:t>&lt;number&gt;</a:t>
            </a:fld>
            <a:endParaRPr b="0" lang="en-CA" sz="1400" strike="noStrike" u="none">
              <a:solidFill>
                <a:srgbClr val="000000"/>
              </a:solidFill>
              <a:effectLst/>
              <a:uFillTx/>
              <a:latin typeface="Times New Roman"/>
            </a:endParaRPr>
          </a:p>
        </p:txBody>
      </p:sp>
      <p:sp>
        <p:nvSpPr>
          <p:cNvPr id="4" name="PlaceHolder 5"/>
          <p:cNvSpPr>
            <a:spLocks noGrp="1"/>
          </p:cNvSpPr>
          <p:nvPr>
            <p:ph type="dt" idx="3"/>
          </p:nvPr>
        </p:nvSpPr>
        <p:spPr>
          <a:xfrm>
            <a:off x="504000" y="5165280"/>
            <a:ext cx="2343960" cy="386280"/>
          </a:xfrm>
          <a:prstGeom prst="rect">
            <a:avLst/>
          </a:prstGeom>
          <a:noFill/>
          <a:ln w="0">
            <a:noFill/>
          </a:ln>
        </p:spPr>
        <p:txBody>
          <a:bodyPr lIns="0" rIns="0" tIns="0" bIns="0" anchor="t">
            <a:noAutofit/>
          </a:bodyPr>
          <a:lstStyle>
            <a:lvl1pPr indent="0">
              <a:buNone/>
              <a:defRPr b="0" lang="en-CA" sz="1400" strike="noStrike" u="none">
                <a:solidFill>
                  <a:srgbClr val="000000"/>
                </a:solidFill>
                <a:effectLst/>
                <a:uFillTx/>
                <a:latin typeface="Times New Roman"/>
              </a:defRPr>
            </a:lvl1pPr>
          </a:lstStyle>
          <a:p>
            <a:pPr indent="0">
              <a:buNone/>
            </a:pPr>
            <a:r>
              <a:rPr b="0" lang="en-CA" sz="1400" strike="noStrike" u="none">
                <a:solidFill>
                  <a:srgbClr val="000000"/>
                </a:solidFill>
                <a:effectLst/>
                <a:uFillTx/>
                <a:latin typeface="Times New Roman"/>
              </a:rPr>
              <a:t>&lt;date/time&gt;</a:t>
            </a:r>
            <a:endParaRPr b="0" lang="en-CA"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2"/>
    <p:sldLayoutId id="2147483652" r:id="rId3"/>
    <p:sldLayoutId id="2147483653" r:id="rId4"/>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4.xml"/>
</Relationships>
</file>

<file path=ppt/slides/_rels/slide10.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4.xml"/>
</Relationships>
</file>

<file path=ppt/slides/_rels/slide1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4.xml"/>
</Relationships>
</file>

<file path=ppt/slides/_rels/slide1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
          <p:cNvSpPr/>
          <p:nvPr/>
        </p:nvSpPr>
        <p:spPr>
          <a:xfrm>
            <a:off x="1800000" y="180000"/>
            <a:ext cx="7378200" cy="910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EM31 did not work well on May 9. Randy Brehm repeated the survey on June 12and these results are shown at the end of this document.</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uFillTx/>
                <a:latin typeface="Arial"/>
                <a:ea typeface="DejaVu Sans"/>
              </a:rPr>
              <a:t>Here, I show Randy Brehm’s results from last year instead (Peturrson’s ravine off Central Ave). </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uFillTx/>
                <a:latin typeface="Arial"/>
                <a:ea typeface="DejaVu Sans"/>
              </a:rPr>
              <a:t>This is Randy’s image showing apparent conductivity along the track of the instrument.</a:t>
            </a:r>
            <a:endParaRPr b="0" lang="en-CA" sz="1100" strike="noStrike" u="none">
              <a:solidFill>
                <a:srgbClr val="000000"/>
              </a:solidFill>
              <a:effectLst/>
              <a:uFillTx/>
              <a:latin typeface="Arial"/>
            </a:endParaRPr>
          </a:p>
        </p:txBody>
      </p:sp>
      <p:sp>
        <p:nvSpPr>
          <p:cNvPr id="23" name=""/>
          <p:cNvSpPr/>
          <p:nvPr/>
        </p:nvSpPr>
        <p:spPr>
          <a:xfrm flipH="1">
            <a:off x="5940000" y="3420000"/>
            <a:ext cx="946080" cy="36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trike="noStrike" u="none">
              <a:solidFill>
                <a:srgbClr val="000000"/>
              </a:solidFill>
              <a:effectLst/>
              <a:uFillTx/>
              <a:latin typeface="Arial"/>
              <a:ea typeface="DejaVu Sans"/>
            </a:endParaRPr>
          </a:p>
        </p:txBody>
      </p:sp>
      <p:pic>
        <p:nvPicPr>
          <p:cNvPr id="24" name="" descr=""/>
          <p:cNvPicPr/>
          <p:nvPr/>
        </p:nvPicPr>
        <p:blipFill>
          <a:blip r:embed="rId1"/>
          <a:stretch/>
        </p:blipFill>
        <p:spPr>
          <a:xfrm rot="7200">
            <a:off x="1841400" y="906840"/>
            <a:ext cx="6546600" cy="4628880"/>
          </a:xfrm>
          <a:prstGeom prst="rect">
            <a:avLst/>
          </a:prstGeom>
          <a:noFill/>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
          <p:cNvSpPr/>
          <p:nvPr/>
        </p:nvSpPr>
        <p:spPr>
          <a:xfrm>
            <a:off x="1800000" y="108000"/>
            <a:ext cx="7890480" cy="31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Randy did another survey along the access road to vault property. This map shows a track of quadrature data.</a:t>
            </a:r>
            <a:endParaRPr b="0" lang="en-CA" sz="1100" strike="noStrike" u="none">
              <a:solidFill>
                <a:srgbClr val="000000"/>
              </a:solidFill>
              <a:effectLst/>
              <a:uFillTx/>
              <a:latin typeface="Arial"/>
            </a:endParaRPr>
          </a:p>
          <a:p>
            <a:pPr>
              <a:lnSpc>
                <a:spcPct val="100000"/>
              </a:lnSpc>
            </a:pPr>
            <a:endParaRPr b="0" lang="en-CA" sz="1100" strike="noStrike" u="none">
              <a:solidFill>
                <a:srgbClr val="000000"/>
              </a:solidFill>
              <a:effectLst/>
              <a:uFillTx/>
              <a:latin typeface="Arial"/>
            </a:endParaRPr>
          </a:p>
        </p:txBody>
      </p:sp>
      <p:pic>
        <p:nvPicPr>
          <p:cNvPr id="47" name="" descr=""/>
          <p:cNvPicPr/>
          <p:nvPr/>
        </p:nvPicPr>
        <p:blipFill>
          <a:blip r:embed="rId1"/>
          <a:stretch/>
        </p:blipFill>
        <p:spPr>
          <a:xfrm>
            <a:off x="563760" y="570240"/>
            <a:ext cx="9055800" cy="486684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
          <p:cNvSpPr/>
          <p:nvPr/>
        </p:nvSpPr>
        <p:spPr>
          <a:xfrm>
            <a:off x="1087920" y="108000"/>
            <a:ext cx="7890480" cy="1463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Graphs of data vs. station number. The route starts at the hill, descends north to Bergheim road, and then returns back. Hence each anomaly is covered twice, and the graph looks symmetrical.</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Note:</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1) higher conductivity as the traverse descends down the hill;</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2) lower conductivities  at elevation highs along the road (due to drier sand and gravel);</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3) Four strong anomalies due to underground lines (electrical, natural gas?) crossing the road</a:t>
            </a:r>
            <a:endParaRPr b="0" lang="en-CA" sz="1100" strike="noStrike" u="none">
              <a:solidFill>
                <a:srgbClr val="000000"/>
              </a:solidFill>
              <a:effectLst/>
              <a:uFillTx/>
              <a:latin typeface="Arial"/>
            </a:endParaRPr>
          </a:p>
          <a:p>
            <a:pPr>
              <a:lnSpc>
                <a:spcPct val="100000"/>
              </a:lnSpc>
            </a:pPr>
            <a:endParaRPr b="0" lang="en-CA" sz="1100" strike="noStrike" u="none">
              <a:solidFill>
                <a:srgbClr val="000000"/>
              </a:solidFill>
              <a:effectLst/>
              <a:uFillTx/>
              <a:latin typeface="Arial"/>
            </a:endParaRPr>
          </a:p>
        </p:txBody>
      </p:sp>
      <p:pic>
        <p:nvPicPr>
          <p:cNvPr id="49" name="" descr=""/>
          <p:cNvPicPr/>
          <p:nvPr/>
        </p:nvPicPr>
        <p:blipFill>
          <a:blip r:embed="rId1"/>
          <a:stretch/>
        </p:blipFill>
        <p:spPr>
          <a:xfrm>
            <a:off x="1408680" y="1222920"/>
            <a:ext cx="7428600" cy="4372920"/>
          </a:xfrm>
          <a:prstGeom prst="rect">
            <a:avLst/>
          </a:prstGeom>
          <a:noFill/>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0" name="" descr=""/>
          <p:cNvPicPr/>
          <p:nvPr/>
        </p:nvPicPr>
        <p:blipFill>
          <a:blip r:embed="rId1"/>
          <a:stretch/>
        </p:blipFill>
        <p:spPr>
          <a:xfrm>
            <a:off x="518040" y="4680"/>
            <a:ext cx="9072720" cy="5670360"/>
          </a:xfrm>
          <a:prstGeom prst="rect">
            <a:avLst/>
          </a:prstGeom>
          <a:noFill/>
          <a:ln w="0">
            <a:noFill/>
          </a:ln>
        </p:spPr>
      </p:pic>
      <p:sp>
        <p:nvSpPr>
          <p:cNvPr id="51" name=""/>
          <p:cNvSpPr/>
          <p:nvPr/>
        </p:nvSpPr>
        <p:spPr>
          <a:xfrm>
            <a:off x="1800000" y="180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The same track of quadrature from my Octave program</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Note that the east-west scale in this plot is much larger than the north-south one, to see detail.</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2" name="" descr=""/>
          <p:cNvPicPr/>
          <p:nvPr/>
        </p:nvPicPr>
        <p:blipFill>
          <a:blip r:embed="rId1"/>
          <a:stretch/>
        </p:blipFill>
        <p:spPr>
          <a:xfrm>
            <a:off x="518040" y="0"/>
            <a:ext cx="9072720" cy="5670360"/>
          </a:xfrm>
          <a:prstGeom prst="rect">
            <a:avLst/>
          </a:prstGeom>
          <a:noFill/>
          <a:ln w="0">
            <a:noFill/>
          </a:ln>
        </p:spPr>
      </p:pic>
      <p:sp>
        <p:nvSpPr>
          <p:cNvPr id="53" name=""/>
          <p:cNvSpPr/>
          <p:nvPr/>
        </p:nvSpPr>
        <p:spPr>
          <a:xfrm>
            <a:off x="1800000" y="320760"/>
            <a:ext cx="7890480" cy="28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Measured in-phase field</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4" name="" descr=""/>
          <p:cNvPicPr/>
          <p:nvPr/>
        </p:nvPicPr>
        <p:blipFill>
          <a:blip r:embed="rId1"/>
          <a:stretch/>
        </p:blipFill>
        <p:spPr>
          <a:xfrm>
            <a:off x="518040" y="4680"/>
            <a:ext cx="9072720" cy="5670360"/>
          </a:xfrm>
          <a:prstGeom prst="rect">
            <a:avLst/>
          </a:prstGeom>
          <a:noFill/>
          <a:ln w="0">
            <a:noFill/>
          </a:ln>
        </p:spPr>
      </p:pic>
      <p:sp>
        <p:nvSpPr>
          <p:cNvPr id="55" name=""/>
          <p:cNvSpPr/>
          <p:nvPr/>
        </p:nvSpPr>
        <p:spPr>
          <a:xfrm>
            <a:off x="1152000" y="248760"/>
            <a:ext cx="7890480" cy="651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Gridded quadrature</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Again note the high conductivity in the northern part (lower elevation and underground lines) and a sharp anomaly in the south (electrical power cable for the vault)</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6" name="" descr=""/>
          <p:cNvPicPr/>
          <p:nvPr/>
        </p:nvPicPr>
        <p:blipFill>
          <a:blip r:embed="rId1"/>
          <a:stretch/>
        </p:blipFill>
        <p:spPr>
          <a:xfrm>
            <a:off x="518040" y="6840"/>
            <a:ext cx="9072720" cy="5670360"/>
          </a:xfrm>
          <a:prstGeom prst="rect">
            <a:avLst/>
          </a:prstGeom>
          <a:noFill/>
          <a:ln w="0">
            <a:noFill/>
          </a:ln>
        </p:spPr>
      </p:pic>
      <p:sp>
        <p:nvSpPr>
          <p:cNvPr id="57" name=""/>
          <p:cNvSpPr/>
          <p:nvPr/>
        </p:nvSpPr>
        <p:spPr>
          <a:xfrm>
            <a:off x="1800000" y="320760"/>
            <a:ext cx="7890480" cy="28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Gridded in-phase</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 name="" descr=""/>
          <p:cNvPicPr/>
          <p:nvPr/>
        </p:nvPicPr>
        <p:blipFill>
          <a:blip r:embed="rId1"/>
          <a:stretch/>
        </p:blipFill>
        <p:spPr>
          <a:xfrm>
            <a:off x="512640" y="3600"/>
            <a:ext cx="9071640" cy="5669280"/>
          </a:xfrm>
          <a:prstGeom prst="rect">
            <a:avLst/>
          </a:prstGeom>
          <a:noFill/>
          <a:ln w="0">
            <a:noFill/>
          </a:ln>
        </p:spPr>
      </p:pic>
      <p:sp>
        <p:nvSpPr>
          <p:cNvPr id="26" name=""/>
          <p:cNvSpPr/>
          <p:nvPr/>
        </p:nvSpPr>
        <p:spPr>
          <a:xfrm>
            <a:off x="1800000" y="108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The traditional way to display such data is to plot a colored dot at each reading along instrument track. </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This plot shows quadrature (90-degree phase shifted) component of the induced field.</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High quadrature values correspond to high conductivity of soil.</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 name="" descr=""/>
          <p:cNvPicPr/>
          <p:nvPr/>
        </p:nvPicPr>
        <p:blipFill>
          <a:blip r:embed="rId1"/>
          <a:stretch/>
        </p:blipFill>
        <p:spPr>
          <a:xfrm>
            <a:off x="512640" y="3600"/>
            <a:ext cx="9071640" cy="5669280"/>
          </a:xfrm>
          <a:prstGeom prst="rect">
            <a:avLst/>
          </a:prstGeom>
          <a:noFill/>
          <a:ln w="0">
            <a:noFill/>
          </a:ln>
        </p:spPr>
      </p:pic>
      <p:sp>
        <p:nvSpPr>
          <p:cNvPr id="28" name=""/>
          <p:cNvSpPr/>
          <p:nvPr/>
        </p:nvSpPr>
        <p:spPr>
          <a:xfrm>
            <a:off x="1800000" y="180000"/>
            <a:ext cx="7378200" cy="427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The same data interpolated into a spatial grid. High quadrature values correspond to high conductivity of soil.</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 name="" descr=""/>
          <p:cNvPicPr/>
          <p:nvPr/>
        </p:nvPicPr>
        <p:blipFill>
          <a:blip r:embed="rId1"/>
          <a:stretch/>
        </p:blipFill>
        <p:spPr>
          <a:xfrm>
            <a:off x="512640" y="3600"/>
            <a:ext cx="9071640" cy="5669280"/>
          </a:xfrm>
          <a:prstGeom prst="rect">
            <a:avLst/>
          </a:prstGeom>
          <a:noFill/>
          <a:ln w="0">
            <a:noFill/>
          </a:ln>
        </p:spPr>
      </p:pic>
      <p:sp>
        <p:nvSpPr>
          <p:cNvPr id="30" name=""/>
          <p:cNvSpPr/>
          <p:nvPr/>
        </p:nvSpPr>
        <p:spPr>
          <a:xfrm>
            <a:off x="1800000" y="180000"/>
            <a:ext cx="7890480" cy="390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In-phase component of induced field</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 name="" descr=""/>
          <p:cNvPicPr/>
          <p:nvPr/>
        </p:nvPicPr>
        <p:blipFill>
          <a:blip r:embed="rId1"/>
          <a:stretch/>
        </p:blipFill>
        <p:spPr>
          <a:xfrm>
            <a:off x="512640" y="3600"/>
            <a:ext cx="9071640" cy="5669280"/>
          </a:xfrm>
          <a:prstGeom prst="rect">
            <a:avLst/>
          </a:prstGeom>
          <a:noFill/>
          <a:ln w="0">
            <a:noFill/>
          </a:ln>
        </p:spPr>
      </p:pic>
      <p:sp>
        <p:nvSpPr>
          <p:cNvPr id="32" name=""/>
          <p:cNvSpPr/>
          <p:nvPr/>
        </p:nvSpPr>
        <p:spPr>
          <a:xfrm>
            <a:off x="1800000" y="180000"/>
            <a:ext cx="7890480" cy="390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Gridded In-phase component</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 name="" descr=""/>
          <p:cNvPicPr/>
          <p:nvPr/>
        </p:nvPicPr>
        <p:blipFill>
          <a:blip r:embed="rId1"/>
          <a:stretch/>
        </p:blipFill>
        <p:spPr>
          <a:xfrm>
            <a:off x="518040" y="6840"/>
            <a:ext cx="9072360" cy="5670000"/>
          </a:xfrm>
          <a:prstGeom prst="rect">
            <a:avLst/>
          </a:prstGeom>
          <a:noFill/>
          <a:ln w="0">
            <a:noFill/>
          </a:ln>
        </p:spPr>
      </p:pic>
      <p:sp>
        <p:nvSpPr>
          <p:cNvPr id="34" name=""/>
          <p:cNvSpPr/>
          <p:nvPr/>
        </p:nvSpPr>
        <p:spPr>
          <a:xfrm>
            <a:off x="1800000" y="108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Repeated EM31 survey on June 12 in the area of Applied Potential target in the SE corner of Geophysical test Site.</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 name="" descr=""/>
          <p:cNvPicPr/>
          <p:nvPr/>
        </p:nvPicPr>
        <p:blipFill>
          <a:blip r:embed="rId1"/>
          <a:stretch/>
        </p:blipFill>
        <p:spPr>
          <a:xfrm>
            <a:off x="467280" y="17640"/>
            <a:ext cx="9072720" cy="5670360"/>
          </a:xfrm>
          <a:prstGeom prst="rect">
            <a:avLst/>
          </a:prstGeom>
          <a:noFill/>
          <a:ln w="0">
            <a:noFill/>
          </a:ln>
        </p:spPr>
      </p:pic>
      <p:sp>
        <p:nvSpPr>
          <p:cNvPr id="36" name=""/>
          <p:cNvSpPr/>
          <p:nvPr/>
        </p:nvSpPr>
        <p:spPr>
          <a:xfrm>
            <a:off x="1800000" y="108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Gridded quadrature field</a:t>
            </a:r>
            <a:endParaRPr b="0" lang="en-CA" sz="1100" strike="noStrike" u="none">
              <a:solidFill>
                <a:srgbClr val="000000"/>
              </a:solidFill>
              <a:effectLst/>
              <a:uFillTx/>
              <a:latin typeface="Arial"/>
            </a:endParaRPr>
          </a:p>
        </p:txBody>
      </p:sp>
      <p:sp>
        <p:nvSpPr>
          <p:cNvPr id="37" name=""/>
          <p:cNvSpPr/>
          <p:nvPr/>
        </p:nvSpPr>
        <p:spPr>
          <a:xfrm>
            <a:off x="149760" y="657360"/>
            <a:ext cx="1258200" cy="959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These appear to be our targets pointed out in GEM-2 report</a:t>
            </a:r>
            <a:endParaRPr b="0" lang="en-CA" sz="1100" strike="noStrike" u="none">
              <a:solidFill>
                <a:srgbClr val="000000"/>
              </a:solidFill>
              <a:effectLst/>
              <a:uFillTx/>
              <a:latin typeface="Arial"/>
            </a:endParaRPr>
          </a:p>
        </p:txBody>
      </p:sp>
      <p:sp>
        <p:nvSpPr>
          <p:cNvPr id="38" name=""/>
          <p:cNvSpPr/>
          <p:nvPr/>
        </p:nvSpPr>
        <p:spPr>
          <a:xfrm>
            <a:off x="1409040" y="868680"/>
            <a:ext cx="4361400" cy="75888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trike="noStrike" u="none">
              <a:solidFill>
                <a:srgbClr val="000000"/>
              </a:solidFill>
              <a:effectLst/>
              <a:uFillTx/>
              <a:latin typeface="Arial"/>
              <a:ea typeface="DejaVu Sans"/>
            </a:endParaRPr>
          </a:p>
        </p:txBody>
      </p:sp>
      <p:sp>
        <p:nvSpPr>
          <p:cNvPr id="39" name=""/>
          <p:cNvSpPr/>
          <p:nvPr/>
        </p:nvSpPr>
        <p:spPr>
          <a:xfrm>
            <a:off x="1409040" y="868680"/>
            <a:ext cx="4852440" cy="1923840"/>
          </a:xfrm>
          <a:prstGeom prst="line">
            <a:avLst/>
          </a:prstGeom>
          <a:ln w="12600">
            <a:solidFill>
              <a:srgbClr val="000000"/>
            </a:solidFill>
            <a:prstDash val="sysDot"/>
            <a:round/>
            <a:tailEnd len="med" type="triangle" w="med"/>
          </a:ln>
        </p:spPr>
        <p:style>
          <a:lnRef idx="0"/>
          <a:fillRef idx="0"/>
          <a:effectRef idx="0"/>
          <a:fontRef idx="minor"/>
        </p:style>
        <p:txBody>
          <a:bodyPr lIns="96120" rIns="96120" tIns="51120" bIns="51120" anchor="ctr">
            <a:noAutofit/>
          </a:bodyPr>
          <a:p>
            <a:endParaRPr b="0" lang="en-CA" sz="1800" strike="noStrike" u="none">
              <a:solidFill>
                <a:srgbClr val="000000"/>
              </a:solidFill>
              <a:effectLst/>
              <a:uFillTx/>
              <a:latin typeface="Arial"/>
              <a:ea typeface="DejaVu Sans"/>
            </a:endParaRPr>
          </a:p>
        </p:txBody>
      </p:sp>
      <p:sp>
        <p:nvSpPr>
          <p:cNvPr id="40" name=""/>
          <p:cNvSpPr/>
          <p:nvPr/>
        </p:nvSpPr>
        <p:spPr>
          <a:xfrm>
            <a:off x="113040" y="2757240"/>
            <a:ext cx="1258200" cy="2282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Still a significant east-west variation which may be caused by the fence (?).</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Randy suggests that this trend may also be due to an increase of soil conductivity with silt/clay content increasing to the east.</a:t>
            </a:r>
            <a:endParaRPr b="0" lang="en-CA" sz="1100" strike="noStrike" u="none">
              <a:solidFill>
                <a:srgbClr val="000000"/>
              </a:solidFill>
              <a:effectLst/>
              <a:uFillTx/>
              <a:latin typeface="Arial"/>
            </a:endParaRPr>
          </a:p>
        </p:txBody>
      </p:sp>
      <p:sp>
        <p:nvSpPr>
          <p:cNvPr id="41" name=""/>
          <p:cNvSpPr/>
          <p:nvPr/>
        </p:nvSpPr>
        <p:spPr>
          <a:xfrm rot="16200000">
            <a:off x="7672320" y="2007720"/>
            <a:ext cx="3019680" cy="266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a6a6"/>
                </a:highlight>
                <a:uFillTx/>
                <a:latin typeface="Arial"/>
                <a:ea typeface="DejaVu Sans"/>
              </a:rPr>
              <a:t>Fence     fence       fence     fence</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 name="" descr=""/>
          <p:cNvPicPr/>
          <p:nvPr/>
        </p:nvPicPr>
        <p:blipFill>
          <a:blip r:embed="rId1"/>
          <a:stretch/>
        </p:blipFill>
        <p:spPr>
          <a:xfrm>
            <a:off x="518040" y="6840"/>
            <a:ext cx="9072360" cy="5670000"/>
          </a:xfrm>
          <a:prstGeom prst="rect">
            <a:avLst/>
          </a:prstGeom>
          <a:noFill/>
          <a:ln w="0">
            <a:noFill/>
          </a:ln>
        </p:spPr>
      </p:pic>
      <p:sp>
        <p:nvSpPr>
          <p:cNvPr id="43" name=""/>
          <p:cNvSpPr/>
          <p:nvPr/>
        </p:nvSpPr>
        <p:spPr>
          <a:xfrm>
            <a:off x="1800000" y="108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In-phase field recordings</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4" name="" descr=""/>
          <p:cNvPicPr/>
          <p:nvPr/>
        </p:nvPicPr>
        <p:blipFill>
          <a:blip r:embed="rId1"/>
          <a:stretch/>
        </p:blipFill>
        <p:spPr>
          <a:xfrm>
            <a:off x="540000" y="360"/>
            <a:ext cx="9072720" cy="5670360"/>
          </a:xfrm>
          <a:prstGeom prst="rect">
            <a:avLst/>
          </a:prstGeom>
          <a:noFill/>
          <a:ln w="0">
            <a:noFill/>
          </a:ln>
        </p:spPr>
      </p:pic>
      <p:sp>
        <p:nvSpPr>
          <p:cNvPr id="45" name=""/>
          <p:cNvSpPr/>
          <p:nvPr/>
        </p:nvSpPr>
        <p:spPr>
          <a:xfrm>
            <a:off x="1800000" y="108000"/>
            <a:ext cx="7890480" cy="565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CA" sz="1100" strike="noStrike" u="none">
                <a:solidFill>
                  <a:srgbClr val="000000"/>
                </a:solidFill>
                <a:effectLst/>
                <a:highlight>
                  <a:srgbClr val="ffff00"/>
                </a:highlight>
                <a:uFillTx/>
                <a:latin typeface="Arial"/>
                <a:ea typeface="DejaVu Sans"/>
              </a:rPr>
              <a:t>Gridded In-phase field</a:t>
            </a:r>
            <a:endParaRPr b="0" lang="en-CA" sz="1100" strike="noStrike" u="none">
              <a:solidFill>
                <a:srgbClr val="000000"/>
              </a:solidFill>
              <a:effectLst/>
              <a:uFillTx/>
              <a:latin typeface="Arial"/>
            </a:endParaRPr>
          </a:p>
          <a:p>
            <a:pPr>
              <a:lnSpc>
                <a:spcPct val="100000"/>
              </a:lnSpc>
            </a:pPr>
            <a:r>
              <a:rPr b="0" lang="en-CA" sz="1100" strike="noStrike" u="none">
                <a:solidFill>
                  <a:srgbClr val="000000"/>
                </a:solidFill>
                <a:effectLst/>
                <a:highlight>
                  <a:srgbClr val="ffff00"/>
                </a:highlight>
                <a:uFillTx/>
                <a:latin typeface="Arial"/>
                <a:ea typeface="DejaVu Sans"/>
              </a:rPr>
              <a:t>Note that the in-phase field is not so much affected by the fence on the east but may show an effect of topography along the southern edge.</a:t>
            </a:r>
            <a:endParaRPr b="0" lang="en-CA" sz="11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143</TotalTime>
  <Application>LibreOffice/25.2.4.3$Linux_X86_64 LibreOffice_project/520$Build-3</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2025-05-03T19:37:27Z</dcterms:created>
  <dc:creator/>
  <dc:description/>
  <dc:language>en-CA</dc:language>
  <cp:lastModifiedBy/>
  <dcterms:modified xsi:type="dcterms:W3CDTF">2025-06-22T12:49:00Z</dcterms:modified>
  <cp:revision>31</cp:revision>
  <dc:subject/>
  <dc:title/>
</cp:coreProperties>
</file>

<file path=docProps/custom.xml><?xml version="1.0" encoding="utf-8"?>
<Properties xmlns="http://schemas.openxmlformats.org/officeDocument/2006/custom-properties" xmlns:vt="http://schemas.openxmlformats.org/officeDocument/2006/docPropsVTypes"/>
</file>