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_rels/presentation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D9C22FF-7752-4827-A8CA-D49C8CD51F4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36AA72E-9765-49FD-8F3B-0B127CA89F9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A67683DB-CA1B-4E24-A944-2719C26C9FFB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3C97824-F9D8-4A34-856B-CAB74DDD192B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68400" cy="943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176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8194354-1991-4435-8E53-1FE1498624AC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5040" cy="387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  <p:sldLayoutId id="2147483652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Randy Brehm’s Images from GPR lines in the Bowl (May 5) are in folder May05_GPR_Bowl 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" descr=""/>
          <p:cNvPicPr/>
          <p:nvPr/>
        </p:nvPicPr>
        <p:blipFill>
          <a:blip r:embed="rId1"/>
          <a:stretch/>
        </p:blipFill>
        <p:spPr>
          <a:xfrm>
            <a:off x="32040" y="742320"/>
            <a:ext cx="10080000" cy="4060800"/>
          </a:xfrm>
          <a:prstGeom prst="rect">
            <a:avLst/>
          </a:prstGeom>
          <a:ln w="0">
            <a:noFill/>
          </a:ln>
        </p:spPr>
      </p:pic>
      <p:sp>
        <p:nvSpPr>
          <p:cNvPr id="18" name=""/>
          <p:cNvSpPr/>
          <p:nvPr/>
        </p:nvSpPr>
        <p:spPr>
          <a:xfrm>
            <a:off x="1800000" y="180000"/>
            <a:ext cx="44978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GPR record along the seismic line near the vault (May 8).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"/>
          <p:cNvSpPr/>
          <p:nvPr/>
        </p:nvSpPr>
        <p:spPr>
          <a:xfrm>
            <a:off x="6442200" y="360360"/>
            <a:ext cx="1077840" cy="3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Power cable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"/>
          <p:cNvSpPr/>
          <p:nvPr/>
        </p:nvSpPr>
        <p:spPr>
          <a:xfrm flipH="1">
            <a:off x="6192000" y="693360"/>
            <a:ext cx="314280" cy="130392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  <p:sp>
        <p:nvSpPr>
          <p:cNvPr id="21" name=""/>
          <p:cNvSpPr/>
          <p:nvPr/>
        </p:nvSpPr>
        <p:spPr>
          <a:xfrm>
            <a:off x="2149200" y="602280"/>
            <a:ext cx="1900800" cy="329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Crossing access road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" name=""/>
          <p:cNvSpPr/>
          <p:nvPr/>
        </p:nvSpPr>
        <p:spPr>
          <a:xfrm>
            <a:off x="3144240" y="932400"/>
            <a:ext cx="1525680" cy="1490400"/>
          </a:xfrm>
          <a:prstGeom prst="line">
            <a:avLst/>
          </a:prstGeom>
          <a:ln w="12600">
            <a:solidFill>
              <a:srgbClr val="000000"/>
            </a:solidFill>
            <a:prstDash val="sysDot"/>
            <a:round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6120" rIns="96120" tIns="51120" bIns="51120" anchor="ctr">
            <a:noAutofit/>
          </a:bodyPr>
          <a:p>
            <a:endParaRPr b="0" lang="en-CA" sz="1800" spc="-1" strike="noStrike">
              <a:solidFill>
                <a:srgbClr val="000000"/>
              </a:solidFill>
              <a:latin typeface="Arial"/>
              <a:ea typeface="DejaVu San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"/>
          <p:cNvSpPr/>
          <p:nvPr/>
        </p:nvSpPr>
        <p:spPr>
          <a:xfrm>
            <a:off x="1800000" y="180000"/>
            <a:ext cx="449784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Line along the access road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" name="" descr=""/>
          <p:cNvPicPr/>
          <p:nvPr/>
        </p:nvPicPr>
        <p:blipFill>
          <a:blip r:embed="rId1"/>
          <a:stretch/>
        </p:blipFill>
        <p:spPr>
          <a:xfrm>
            <a:off x="200880" y="860400"/>
            <a:ext cx="9554760" cy="38491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"/>
          <p:cNvSpPr/>
          <p:nvPr/>
        </p:nvSpPr>
        <p:spPr>
          <a:xfrm>
            <a:off x="1800000" y="180000"/>
            <a:ext cx="6013800" cy="428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I am not sure where this line was, but should be near the Applied-Potential target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strong scattering between stations 30 and 220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" name="" descr=""/>
          <p:cNvPicPr/>
          <p:nvPr/>
        </p:nvPicPr>
        <p:blipFill>
          <a:blip r:embed="rId1"/>
          <a:stretch/>
        </p:blipFill>
        <p:spPr>
          <a:xfrm>
            <a:off x="74160" y="700920"/>
            <a:ext cx="9728280" cy="391896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232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2025-06-03T07:49:52Z</dcterms:modified>
  <cp:revision>15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