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C8B33CF-5907-4C99-B8B0-6C4979A3B17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A7EA577-2A5F-4C8D-B528-154CB790364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edit the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title text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4AB5B77-E9E7-489E-8700-27DA6D836A3A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1B55D9-F213-444F-80CE-2AED1159D371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500400" y="3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80000"/>
            <a:ext cx="44985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Coordinates of most of our surveys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1621440" y="5040000"/>
            <a:ext cx="53985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Elevations are shown vs. distance along each individual profile.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(Dots are from the 3-D DIAS grid and give weird distance of nearly 700 m)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2025-05-15T19:07:30Z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