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DFB5F08-7662-47CB-9C55-9A79F2B2A21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8BBD7D3-82DE-4CBD-BF91-A98793C8411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140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C872717-45AE-4746-8998-EC36BB2B40DA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140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3D75CAD-7AD6-4509-AA31-A5DF3867C926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 descr=""/>
          <p:cNvPicPr/>
          <p:nvPr/>
        </p:nvPicPr>
        <p:blipFill>
          <a:blip r:embed="rId1"/>
          <a:stretch/>
        </p:blipFill>
        <p:spPr>
          <a:xfrm>
            <a:off x="647640" y="36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15" name=""/>
          <p:cNvSpPr/>
          <p:nvPr/>
        </p:nvSpPr>
        <p:spPr>
          <a:xfrm>
            <a:off x="1800000" y="108000"/>
            <a:ext cx="751536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MaxMin profiles along the long diagonal line G1 at the vault (May 10). Note that MaxMin operates at 8 frequencies.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Distance is measured from the NE end of the line.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"/>
          <p:cNvSpPr/>
          <p:nvPr/>
        </p:nvSpPr>
        <p:spPr>
          <a:xfrm>
            <a:off x="360000" y="1944000"/>
            <a:ext cx="4674600" cy="50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These peaks separated by 25 m (Tx – Rx cable length)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look like related to Rx or Tx passing over target (power cable)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"/>
          <p:cNvSpPr/>
          <p:nvPr/>
        </p:nvSpPr>
        <p:spPr>
          <a:xfrm>
            <a:off x="2315160" y="2362680"/>
            <a:ext cx="377640" cy="136440"/>
          </a:xfrm>
          <a:prstGeom prst="line">
            <a:avLst/>
          </a:prstGeom>
          <a:ln w="126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"/>
          <p:cNvSpPr/>
          <p:nvPr/>
        </p:nvSpPr>
        <p:spPr>
          <a:xfrm>
            <a:off x="4328280" y="2224080"/>
            <a:ext cx="377640" cy="136440"/>
          </a:xfrm>
          <a:prstGeom prst="line">
            <a:avLst/>
          </a:prstGeom>
          <a:ln w="126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</TotalTime>
  <Application>LibreOffice/24.2.6.2$Linux_X86_64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2025-05-30T13:35:27Z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