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_rels/presentation.xml.rels" ContentType="application/vnd.openxmlformats-package.relationships+xml"/>
  <Override PartName="/ppt/media/image1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sldIdLst>
    <p:sldId id="256" r:id="rId4"/>
  </p:sldIdLst>
  <p:sldSz cx="10080625" cy="567055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760" cy="94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82E4890-08FC-45B5-9A27-BB60CB4409A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CA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760" cy="94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547A5E37-1597-4350-9D6D-B46AB3C997F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CA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760" cy="94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2120" cy="38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5400" cy="38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3751912-4E39-4ED5-9F6C-33526ECC8FF3}" type="slidenum"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5400" cy="38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760" cy="94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ftr" idx="4"/>
          </p:nvPr>
        </p:nvSpPr>
        <p:spPr>
          <a:xfrm>
            <a:off x="3447360" y="5165280"/>
            <a:ext cx="3192120" cy="38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sldNum" idx="5"/>
          </p:nvPr>
        </p:nvSpPr>
        <p:spPr>
          <a:xfrm>
            <a:off x="7227360" y="5165280"/>
            <a:ext cx="2345400" cy="38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ABBBA26-373E-41D3-B4B9-1215EC2E484E}" type="slidenum"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dt" idx="6"/>
          </p:nvPr>
        </p:nvSpPr>
        <p:spPr>
          <a:xfrm>
            <a:off x="504000" y="5165280"/>
            <a:ext cx="2345400" cy="38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CA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CA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" descr=""/>
          <p:cNvPicPr/>
          <p:nvPr/>
        </p:nvPicPr>
        <p:blipFill>
          <a:blip r:embed="rId1"/>
          <a:stretch/>
        </p:blipFill>
        <p:spPr>
          <a:xfrm>
            <a:off x="1008000" y="0"/>
            <a:ext cx="9072720" cy="5670360"/>
          </a:xfrm>
          <a:prstGeom prst="rect">
            <a:avLst/>
          </a:prstGeom>
          <a:ln w="0">
            <a:noFill/>
          </a:ln>
        </p:spPr>
      </p:pic>
      <p:sp>
        <p:nvSpPr>
          <p:cNvPr id="15" name=""/>
          <p:cNvSpPr/>
          <p:nvPr/>
        </p:nvSpPr>
        <p:spPr>
          <a:xfrm>
            <a:off x="1893600" y="180000"/>
            <a:ext cx="6498360" cy="42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Self-Potential profile across the main magnetic target near Vault (May 5).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SP voltages are relatively weak (about +/-10 mV) and affected by surface topography and vegetation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"/>
          <p:cNvSpPr/>
          <p:nvPr/>
        </p:nvSpPr>
        <p:spPr>
          <a:xfrm>
            <a:off x="0" y="1980000"/>
            <a:ext cx="1078200" cy="143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Some points need to be retaken or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verified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"/>
          <p:cNvSpPr/>
          <p:nvPr/>
        </p:nvSpPr>
        <p:spPr>
          <a:xfrm>
            <a:off x="2448000" y="4452480"/>
            <a:ext cx="6105960" cy="44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Target is here.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Near the target, we have an SP low but also strong variations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"/>
          <p:cNvSpPr/>
          <p:nvPr/>
        </p:nvSpPr>
        <p:spPr>
          <a:xfrm>
            <a:off x="900000" y="2429640"/>
            <a:ext cx="6662520" cy="1676160"/>
          </a:xfrm>
          <a:prstGeom prst="line">
            <a:avLst/>
          </a:prstGeom>
          <a:ln w="12600">
            <a:solidFill>
              <a:srgbClr val="000000"/>
            </a:solidFill>
            <a:prstDash val="sysDot"/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b="0" lang="en-CA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9" name=""/>
          <p:cNvSpPr/>
          <p:nvPr/>
        </p:nvSpPr>
        <p:spPr>
          <a:xfrm flipV="1">
            <a:off x="808200" y="1255680"/>
            <a:ext cx="2027520" cy="1053360"/>
          </a:xfrm>
          <a:prstGeom prst="line">
            <a:avLst/>
          </a:prstGeom>
          <a:ln w="12600">
            <a:solidFill>
              <a:srgbClr val="000000"/>
            </a:solidFill>
            <a:prstDash val="sysDot"/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b="0" lang="en-CA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0" name=""/>
          <p:cNvSpPr/>
          <p:nvPr/>
        </p:nvSpPr>
        <p:spPr>
          <a:xfrm flipV="1">
            <a:off x="885240" y="1320480"/>
            <a:ext cx="3170160" cy="1053000"/>
          </a:xfrm>
          <a:prstGeom prst="line">
            <a:avLst/>
          </a:prstGeom>
          <a:ln w="12600">
            <a:solidFill>
              <a:srgbClr val="000000"/>
            </a:solidFill>
            <a:prstDash val="sysDot"/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b="0" lang="en-CA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1" name=""/>
          <p:cNvSpPr/>
          <p:nvPr/>
        </p:nvSpPr>
        <p:spPr>
          <a:xfrm flipV="1">
            <a:off x="709200" y="1171800"/>
            <a:ext cx="4541400" cy="1305720"/>
          </a:xfrm>
          <a:prstGeom prst="line">
            <a:avLst/>
          </a:prstGeom>
          <a:ln w="12600">
            <a:solidFill>
              <a:srgbClr val="000000"/>
            </a:solidFill>
            <a:prstDash val="sysDot"/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b="0" lang="en-CA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235</TotalTime>
  <Application>LibreOffice/24.2.6.2$Linux_X86_64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2025-05-03T19:37:27Z</dcterms:created>
  <dc:creator/>
  <dc:description/>
  <dc:language>en-CA</dc:language>
  <cp:lastModifiedBy/>
  <dcterms:modified xsi:type="dcterms:W3CDTF">2025-05-21T15:52:11Z</dcterms:modified>
  <cp:revision>13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