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6.png" ContentType="image/png"/>
  <Override PartName="/ppt/media/image2.png" ContentType="image/png"/>
  <Override PartName="/ppt/media/image3.png" ContentType="image/png"/>
  <Override PartName="/ppt/media/image4.jpeg" ContentType="image/jpe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4EC87BC-006E-404A-83C3-A7599525A39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5C719AB-C8AD-4FBC-AE5C-4E98D353AB8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6B19194-B4BF-422B-83E2-FF5130A1A38F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0EDF962-3C02-4A6E-86FF-927C936C9278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"/>
          <p:cNvSpPr/>
          <p:nvPr/>
        </p:nvSpPr>
        <p:spPr>
          <a:xfrm>
            <a:off x="1800000" y="180000"/>
            <a:ext cx="672912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Images are by Joel Grunerud. I will later try drawing more images.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TEM line 1 across the main target (May 10). The anomaly (iron sheet) is at near station 126.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" descr=""/>
          <p:cNvPicPr/>
          <p:nvPr/>
        </p:nvPicPr>
        <p:blipFill>
          <a:blip r:embed="rId1"/>
          <a:stretch/>
        </p:blipFill>
        <p:spPr>
          <a:xfrm>
            <a:off x="1144080" y="680400"/>
            <a:ext cx="7553880" cy="478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" descr=""/>
          <p:cNvPicPr/>
          <p:nvPr/>
        </p:nvPicPr>
        <p:blipFill>
          <a:blip r:embed="rId1"/>
          <a:stretch/>
        </p:blipFill>
        <p:spPr>
          <a:xfrm>
            <a:off x="51840" y="792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7" name=""/>
          <p:cNvSpPr/>
          <p:nvPr/>
        </p:nvSpPr>
        <p:spPr>
          <a:xfrm>
            <a:off x="1548000" y="180000"/>
            <a:ext cx="672912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Improved images of channels 20-36 from Line 1 after removal of the regional trends of responses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target is near the peaks of responses in components Z and Y, and zero cross-over in component X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"/>
          <p:cNvSpPr/>
          <p:nvPr/>
        </p:nvSpPr>
        <p:spPr>
          <a:xfrm>
            <a:off x="8415000" y="792000"/>
            <a:ext cx="1374120" cy="137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Such shapes of X and Z responses suggest a channel induced current flowing around the target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"/>
          <p:cNvSpPr/>
          <p:nvPr/>
        </p:nvSpPr>
        <p:spPr>
          <a:xfrm>
            <a:off x="8415000" y="2376000"/>
            <a:ext cx="1374120" cy="137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Y response is weak (note axis labels) and is likely due to the westward plunge of the target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" descr=""/>
          <p:cNvPicPr/>
          <p:nvPr/>
        </p:nvPicPr>
        <p:blipFill>
          <a:blip r:embed="rId1"/>
          <a:stretch/>
        </p:blipFill>
        <p:spPr>
          <a:xfrm>
            <a:off x="519840" y="792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21" name=""/>
          <p:cNvSpPr/>
          <p:nvPr/>
        </p:nvSpPr>
        <p:spPr>
          <a:xfrm>
            <a:off x="1800000" y="108000"/>
            <a:ext cx="717336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 these images, the amplitudes are shown by color (negative – blue, positive – red), and vertical axes show the time delays of current induced in the ground by stopping the primary current in the transmitter loop.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that the currents near target continue flowing for about 1 ms.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"/>
          <p:cNvSpPr/>
          <p:nvPr/>
        </p:nvSpPr>
        <p:spPr>
          <a:xfrm>
            <a:off x="1800000" y="180000"/>
            <a:ext cx="672912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Similar results for TEM Line 2 (a couple meters west of Line 1)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" name="" descr=""/>
          <p:cNvPicPr/>
          <p:nvPr/>
        </p:nvPicPr>
        <p:blipFill>
          <a:blip r:embed="rId1"/>
          <a:stretch/>
        </p:blipFill>
        <p:spPr>
          <a:xfrm>
            <a:off x="1069920" y="637200"/>
            <a:ext cx="7587360" cy="4810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" descr=""/>
          <p:cNvPicPr/>
          <p:nvPr/>
        </p:nvPicPr>
        <p:blipFill>
          <a:blip r:embed="rId1"/>
          <a:stretch/>
        </p:blipFill>
        <p:spPr>
          <a:xfrm>
            <a:off x="519840" y="7920"/>
            <a:ext cx="9072720" cy="567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" descr=""/>
          <p:cNvPicPr/>
          <p:nvPr/>
        </p:nvPicPr>
        <p:blipFill>
          <a:blip r:embed="rId1"/>
          <a:stretch/>
        </p:blipFill>
        <p:spPr>
          <a:xfrm>
            <a:off x="519840" y="792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26" name=""/>
          <p:cNvSpPr/>
          <p:nvPr/>
        </p:nvSpPr>
        <p:spPr>
          <a:xfrm>
            <a:off x="1548000" y="180000"/>
            <a:ext cx="672912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Responses are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slightly shorter and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weaker at this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location, likely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because the target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is plunging and is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located deeper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here.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2025-05-29T12:51:04Z</dcterms:modified>
  <cp:revision>20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