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  <p:sldId id="257" r:id="rId5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DC854F7-CE6A-4E15-9FD1-4D296B56150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6591055-CE56-4C19-BCD3-304E142445B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248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1BE9FD3-48D1-4232-856F-EE81E158CBFF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248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4CFDF1F-3B39-4B77-A28E-32B68F2E8768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5760" cy="38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" descr=""/>
          <p:cNvPicPr/>
          <p:nvPr/>
        </p:nvPicPr>
        <p:blipFill>
          <a:blip r:embed="rId1"/>
          <a:stretch/>
        </p:blipFill>
        <p:spPr>
          <a:xfrm>
            <a:off x="226800" y="360"/>
            <a:ext cx="9072720" cy="5670360"/>
          </a:xfrm>
          <a:prstGeom prst="rect">
            <a:avLst/>
          </a:prstGeom>
          <a:ln w="0">
            <a:noFill/>
          </a:ln>
        </p:spPr>
      </p:pic>
      <p:sp>
        <p:nvSpPr>
          <p:cNvPr id="15" name=""/>
          <p:cNvSpPr/>
          <p:nvPr/>
        </p:nvSpPr>
        <p:spPr>
          <a:xfrm>
            <a:off x="1800000" y="180000"/>
            <a:ext cx="449856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VLF profile in The Bowl (May 6).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target (cable) seems to be best seen at 25.2 kHz (purple) 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"/>
          <p:cNvSpPr/>
          <p:nvPr/>
        </p:nvSpPr>
        <p:spPr>
          <a:xfrm>
            <a:off x="0" y="1980000"/>
            <a:ext cx="1078560" cy="143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Peaks of the In-Phase and tilt angle (of recorded magnetic field) shows the conductor (cable)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Quadrature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has a cross-over at this point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"/>
          <p:cNvSpPr/>
          <p:nvPr/>
        </p:nvSpPr>
        <p:spPr>
          <a:xfrm>
            <a:off x="7020000" y="3240000"/>
            <a:ext cx="2472480" cy="53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There also seems to be something here where we saw GPR reflections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"/>
          <p:cNvSpPr/>
          <p:nvPr/>
        </p:nvSpPr>
        <p:spPr>
          <a:xfrm>
            <a:off x="7020000" y="42840"/>
            <a:ext cx="2878560" cy="96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Frequencies show different transnmitters: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24 kHz ==&gt; Cutler, Maine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24.8 kHz ==&gt; Jim Creek, Washington state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25.2 kHz ==&gt; La Moure, North Dakota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"/>
          <p:cNvSpPr/>
          <p:nvPr/>
        </p:nvSpPr>
        <p:spPr>
          <a:xfrm>
            <a:off x="900000" y="2429640"/>
            <a:ext cx="2880000" cy="990360"/>
          </a:xfrm>
          <a:prstGeom prst="line">
            <a:avLst/>
          </a:prstGeom>
          <a:ln w="12600">
            <a:solidFill>
              <a:srgbClr val="000000"/>
            </a:solidFill>
            <a:prstDash val="sysDot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" name=""/>
          <p:cNvSpPr/>
          <p:nvPr/>
        </p:nvSpPr>
        <p:spPr>
          <a:xfrm flipV="1">
            <a:off x="896760" y="1800000"/>
            <a:ext cx="2883240" cy="638640"/>
          </a:xfrm>
          <a:prstGeom prst="line">
            <a:avLst/>
          </a:prstGeom>
          <a:ln w="12600">
            <a:solidFill>
              <a:srgbClr val="000000"/>
            </a:solidFill>
            <a:prstDash val="sysDot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" name=""/>
          <p:cNvSpPr/>
          <p:nvPr/>
        </p:nvSpPr>
        <p:spPr>
          <a:xfrm>
            <a:off x="857160" y="2416680"/>
            <a:ext cx="2670840" cy="391320"/>
          </a:xfrm>
          <a:prstGeom prst="line">
            <a:avLst/>
          </a:prstGeom>
          <a:ln w="12600">
            <a:solidFill>
              <a:srgbClr val="000000"/>
            </a:solidFill>
            <a:prstDash val="sysDot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" name=""/>
          <p:cNvSpPr/>
          <p:nvPr/>
        </p:nvSpPr>
        <p:spPr>
          <a:xfrm flipH="1">
            <a:off x="5940000" y="3420000"/>
            <a:ext cx="946080" cy="360"/>
          </a:xfrm>
          <a:prstGeom prst="line">
            <a:avLst/>
          </a:prstGeom>
          <a:ln w="12600">
            <a:solidFill>
              <a:srgbClr val="000000"/>
            </a:solidFill>
            <a:prstDash val="sysDot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-51120" bIns="-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" descr=""/>
          <p:cNvPicPr/>
          <p:nvPr/>
        </p:nvPicPr>
        <p:blipFill>
          <a:blip r:embed="rId1"/>
          <a:stretch/>
        </p:blipFill>
        <p:spPr>
          <a:xfrm>
            <a:off x="442800" y="360"/>
            <a:ext cx="9072720" cy="5670360"/>
          </a:xfrm>
          <a:prstGeom prst="rect">
            <a:avLst/>
          </a:prstGeom>
          <a:ln w="0">
            <a:noFill/>
          </a:ln>
        </p:spPr>
      </p:pic>
      <p:sp>
        <p:nvSpPr>
          <p:cNvPr id="24" name=""/>
          <p:cNvSpPr/>
          <p:nvPr/>
        </p:nvSpPr>
        <p:spPr>
          <a:xfrm>
            <a:off x="1800000" y="180000"/>
            <a:ext cx="449856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VLF profile at the vault site (May 9).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Interesting peak of Quadrature at ~70 m may be due to topography?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"/>
          <p:cNvSpPr/>
          <p:nvPr/>
        </p:nvSpPr>
        <p:spPr>
          <a:xfrm>
            <a:off x="0" y="1980000"/>
            <a:ext cx="1078560" cy="3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Cables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"/>
          <p:cNvSpPr/>
          <p:nvPr/>
        </p:nvSpPr>
        <p:spPr>
          <a:xfrm>
            <a:off x="642240" y="2340000"/>
            <a:ext cx="2129760" cy="1080000"/>
          </a:xfrm>
          <a:prstGeom prst="line">
            <a:avLst/>
          </a:prstGeom>
          <a:ln w="12600">
            <a:solidFill>
              <a:srgbClr val="000000"/>
            </a:solidFill>
            <a:prstDash val="sysDot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7" name=""/>
          <p:cNvSpPr/>
          <p:nvPr/>
        </p:nvSpPr>
        <p:spPr>
          <a:xfrm>
            <a:off x="642240" y="2338560"/>
            <a:ext cx="1661760" cy="1189440"/>
          </a:xfrm>
          <a:prstGeom prst="line">
            <a:avLst/>
          </a:prstGeom>
          <a:ln w="12600">
            <a:solidFill>
              <a:srgbClr val="000000"/>
            </a:solidFill>
            <a:prstDash val="sysDot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</TotalTime>
  <Application>LibreOffice/24.2.6.2$Linux_X86_64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2025-05-19T13:09:39Z</dcterms:modified>
  <cp:revision>12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