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s/slide1.xml" ContentType="application/vnd.openxmlformats-officedocument.presentationml.slide+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sldIdLst>
    <p:sldId id="256" r:id="rId4"/>
    <p:sldId id="257" r:id="rId5"/>
    <p:sldId id="258" r:id="rId6"/>
    <p:sldId id="259" r:id="rId7"/>
    <p:sldId id="260" r:id="rId8"/>
    <p:sldId id="261" r:id="rId9"/>
    <p:sldId id="262" r:id="rId10"/>
  </p:sldIdLst>
  <p:sldSz cx="10080625" cy="567055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CA" sz="4400" spc="-1" strike="noStrike">
              <a:solidFill>
                <a:srgbClr val="000000"/>
              </a:solidFill>
              <a:latin typeface="Arial"/>
            </a:endParaRPr>
          </a:p>
        </p:txBody>
      </p:sp>
      <p:sp>
        <p:nvSpPr>
          <p:cNvPr id="6"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pPr indent="0">
              <a:spcBef>
                <a:spcPts val="1417"/>
              </a:spcBef>
              <a:buNone/>
            </a:pPr>
            <a:endParaRPr b="0" lang="en-CA"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9162337-BEA9-46ED-BD5E-8D7B809068CA}" type="slidenum">
              <a:t>&lt;#&gt;</a:t>
            </a:fld>
          </a:p>
        </p:txBody>
      </p:sp>
      <p:sp>
        <p:nvSpPr>
          <p:cNvPr id="6" name="PlaceHolder 5"/>
          <p:cNvSpPr>
            <a:spLocks noGrp="1"/>
          </p:cNvSpPr>
          <p:nvPr>
            <p:ph type="dt" idx="3"/>
          </p:nvPr>
        </p:nvSpPr>
        <p:spPr/>
        <p:txBody>
          <a:bodyPr/>
          <a:p>
            <a:r>
              <a:rPr lang="en-CA"/>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1">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CA" sz="4400" spc="-1" strike="noStrike">
              <a:solidFill>
                <a:srgbClr val="000000"/>
              </a:solidFill>
              <a:latin typeface="Arial"/>
            </a:endParaRPr>
          </a:p>
        </p:txBody>
      </p:sp>
      <p:sp>
        <p:nvSpPr>
          <p:cNvPr id="13" name="PlaceHolder 2"/>
          <p:cNvSpPr>
            <a:spLocks noGrp="1"/>
          </p:cNvSpPr>
          <p:nvPr>
            <p:ph type="subTitle"/>
          </p:nvPr>
        </p:nvSpPr>
        <p:spPr>
          <a:xfrm>
            <a:off x="504000" y="1326600"/>
            <a:ext cx="9072000" cy="3288600"/>
          </a:xfrm>
          <a:prstGeom prst="rect">
            <a:avLst/>
          </a:prstGeom>
          <a:noFill/>
          <a:ln w="0">
            <a:noFill/>
          </a:ln>
        </p:spPr>
        <p:txBody>
          <a:bodyPr lIns="0" rIns="0" tIns="0" bIns="0" anchor="ctr">
            <a:noAutofit/>
          </a:bodyPr>
          <a:p>
            <a:pPr indent="0" algn="ctr">
              <a:buNone/>
            </a:pPr>
            <a:endParaRPr b="0" lang="en-CA"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A3223AE-D1B7-456B-8938-262D0D34A25A}" type="slidenum">
              <a:t>&lt;#&gt;</a:t>
            </a:fld>
          </a:p>
        </p:txBody>
      </p:sp>
      <p:sp>
        <p:nvSpPr>
          <p:cNvPr id="6" name="PlaceHolder 5"/>
          <p:cNvSpPr>
            <a:spLocks noGrp="1"/>
          </p:cNvSpPr>
          <p:nvPr>
            <p:ph type="dt" idx="6"/>
          </p:nvPr>
        </p:nvSpPr>
        <p:spPr/>
        <p:txBody>
          <a:bodyPr/>
          <a:p>
            <a:r>
              <a:rPr lang="en-CA"/>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buNone/>
            </a:pPr>
            <a:r>
              <a:rPr b="0" lang="en-CA" sz="1800" spc="-1" strike="noStrike">
                <a:solidFill>
                  <a:srgbClr val="000000"/>
                </a:solidFill>
                <a:latin typeface="Arial"/>
              </a:rPr>
              <a:t>Click to edit the title text format</a:t>
            </a:r>
            <a:endParaRPr b="0" lang="en-CA" sz="1800" spc="-1" strike="noStrike">
              <a:solidFill>
                <a:srgbClr val="000000"/>
              </a:solidFill>
              <a:latin typeface="Arial"/>
            </a:endParaRPr>
          </a:p>
        </p:txBody>
      </p:sp>
      <p:sp>
        <p:nvSpPr>
          <p:cNvPr id="1"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1800" spc="-1" strike="noStrike">
                <a:solidFill>
                  <a:srgbClr val="000000"/>
                </a:solidFill>
                <a:latin typeface="Arial"/>
              </a:rPr>
              <a:t>Click to edit the outline text format</a:t>
            </a:r>
            <a:endParaRPr b="0" lang="en-CA"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CA" sz="1800" spc="-1" strike="noStrike">
                <a:solidFill>
                  <a:srgbClr val="000000"/>
                </a:solidFill>
                <a:latin typeface="Arial"/>
              </a:rPr>
              <a:t>Second Outline Level</a:t>
            </a:r>
            <a:endParaRPr b="0" lang="en-CA"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CA" sz="1800" spc="-1" strike="noStrike">
                <a:solidFill>
                  <a:srgbClr val="000000"/>
                </a:solidFill>
                <a:latin typeface="Arial"/>
              </a:rPr>
              <a:t>Third Outline Level</a:t>
            </a:r>
            <a:endParaRPr b="0" lang="en-CA"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CA" sz="1800" spc="-1" strike="noStrike">
                <a:solidFill>
                  <a:srgbClr val="000000"/>
                </a:solidFill>
                <a:latin typeface="Arial"/>
              </a:rPr>
              <a:t>Fourth Outline Level</a:t>
            </a:r>
            <a:endParaRPr b="0" lang="en-CA"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CA" sz="1800" spc="-1" strike="noStrike">
                <a:solidFill>
                  <a:srgbClr val="000000"/>
                </a:solidFill>
                <a:latin typeface="Arial"/>
              </a:rPr>
              <a:t>Fifth Outline Level</a:t>
            </a:r>
            <a:endParaRPr b="0" lang="en-CA"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CA" sz="1800" spc="-1" strike="noStrike">
                <a:solidFill>
                  <a:srgbClr val="000000"/>
                </a:solidFill>
                <a:latin typeface="Arial"/>
              </a:rPr>
              <a:t>Sixth Outline Level</a:t>
            </a:r>
            <a:endParaRPr b="0" lang="en-CA"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CA" sz="1800" spc="-1" strike="noStrike">
                <a:solidFill>
                  <a:srgbClr val="000000"/>
                </a:solidFill>
                <a:latin typeface="Arial"/>
              </a:rPr>
              <a:t>Seventh Outline Level</a:t>
            </a:r>
            <a:endParaRPr b="0" lang="en-CA" sz="1800" spc="-1" strike="noStrike">
              <a:solidFill>
                <a:srgbClr val="000000"/>
              </a:solidFill>
              <a:latin typeface="Arial"/>
            </a:endParaRPr>
          </a:p>
        </p:txBody>
      </p:sp>
      <p:sp>
        <p:nvSpPr>
          <p:cNvPr id="2" name="PlaceHolder 3"/>
          <p:cNvSpPr>
            <a:spLocks noGrp="1"/>
          </p:cNvSpPr>
          <p:nvPr>
            <p:ph type="ftr" idx="1"/>
          </p:nvPr>
        </p:nvSpPr>
        <p:spPr>
          <a:xfrm>
            <a:off x="3447360" y="5165280"/>
            <a:ext cx="3193200" cy="388800"/>
          </a:xfrm>
          <a:prstGeom prst="rect">
            <a:avLst/>
          </a:prstGeom>
          <a:noFill/>
          <a:ln w="0">
            <a:noFill/>
          </a:ln>
        </p:spPr>
        <p:txBody>
          <a:bodyPr lIns="0" rIns="0" tIns="0" bIns="0" anchor="t">
            <a:noAutofit/>
          </a:bodyPr>
          <a:lstStyle>
            <a:lvl1pPr indent="0" algn="ctr">
              <a:lnSpc>
                <a:spcPct val="100000"/>
              </a:lnSpc>
              <a:buNone/>
              <a:tabLst>
                <a:tab algn="l" pos="0"/>
              </a:tabLst>
              <a:defRPr b="0" lang="en-CA" sz="1400" spc="-1" strike="noStrike">
                <a:solidFill>
                  <a:srgbClr val="000000"/>
                </a:solidFill>
                <a:latin typeface="Times New Roman"/>
              </a:defRPr>
            </a:lvl1pPr>
          </a:lstStyle>
          <a:p>
            <a:pPr indent="0" algn="ctr">
              <a:lnSpc>
                <a:spcPct val="100000"/>
              </a:lnSpc>
              <a:buNone/>
              <a:tabLst>
                <a:tab algn="l" pos="0"/>
              </a:tabLst>
            </a:pPr>
            <a:r>
              <a:rPr b="0" lang="en-CA" sz="1400" spc="-1" strike="noStrike">
                <a:solidFill>
                  <a:srgbClr val="000000"/>
                </a:solidFill>
                <a:latin typeface="Times New Roman"/>
              </a:rPr>
              <a:t>&lt;footer&gt;</a:t>
            </a:r>
            <a:endParaRPr b="0" lang="en-CA" sz="1400" spc="-1" strike="noStrike">
              <a:solidFill>
                <a:srgbClr val="000000"/>
              </a:solidFill>
              <a:latin typeface="Times New Roman"/>
            </a:endParaRPr>
          </a:p>
        </p:txBody>
      </p:sp>
      <p:sp>
        <p:nvSpPr>
          <p:cNvPr id="3" name="PlaceHolder 4"/>
          <p:cNvSpPr>
            <a:spLocks noGrp="1"/>
          </p:cNvSpPr>
          <p:nvPr>
            <p:ph type="sldNum" idx="2"/>
          </p:nvPr>
        </p:nvSpPr>
        <p:spPr>
          <a:xfrm>
            <a:off x="7227360" y="5165280"/>
            <a:ext cx="2346480" cy="388800"/>
          </a:xfrm>
          <a:prstGeom prst="rect">
            <a:avLst/>
          </a:prstGeom>
          <a:noFill/>
          <a:ln w="0">
            <a:noFill/>
          </a:ln>
        </p:spPr>
        <p:txBody>
          <a:bodyPr lIns="0" rIns="0" tIns="0" bIns="0" anchor="t">
            <a:noAutofit/>
          </a:bodyPr>
          <a:lstStyle>
            <a:lvl1pPr indent="0" algn="r">
              <a:lnSpc>
                <a:spcPct val="100000"/>
              </a:lnSpc>
              <a:buNone/>
              <a:tabLst>
                <a:tab algn="l" pos="0"/>
              </a:tabLst>
              <a:defRPr b="0" lang="en-CA" sz="1400" spc="-1" strike="noStrike">
                <a:solidFill>
                  <a:srgbClr val="000000"/>
                </a:solidFill>
                <a:latin typeface="Times New Roman"/>
              </a:defRPr>
            </a:lvl1pPr>
          </a:lstStyle>
          <a:p>
            <a:pPr indent="0" algn="r">
              <a:lnSpc>
                <a:spcPct val="100000"/>
              </a:lnSpc>
              <a:buNone/>
              <a:tabLst>
                <a:tab algn="l" pos="0"/>
              </a:tabLst>
            </a:pPr>
            <a:fld id="{F7176C2A-5812-46E1-A312-40FDCBB0CC40}" type="slidenum">
              <a:rPr b="0" lang="en-CA" sz="1400" spc="-1" strike="noStrike">
                <a:solidFill>
                  <a:srgbClr val="000000"/>
                </a:solidFill>
                <a:latin typeface="Times New Roman"/>
              </a:rPr>
              <a:t>&lt;number&gt;</a:t>
            </a:fld>
            <a:endParaRPr b="0" lang="en-CA" sz="1400" spc="-1" strike="noStrike">
              <a:solidFill>
                <a:srgbClr val="000000"/>
              </a:solidFill>
              <a:latin typeface="Times New Roman"/>
            </a:endParaRPr>
          </a:p>
        </p:txBody>
      </p:sp>
      <p:sp>
        <p:nvSpPr>
          <p:cNvPr id="4" name="PlaceHolder 5"/>
          <p:cNvSpPr>
            <a:spLocks noGrp="1"/>
          </p:cNvSpPr>
          <p:nvPr>
            <p:ph type="dt" idx="3"/>
          </p:nvPr>
        </p:nvSpPr>
        <p:spPr>
          <a:xfrm>
            <a:off x="504000" y="5165280"/>
            <a:ext cx="2346480" cy="388800"/>
          </a:xfrm>
          <a:prstGeom prst="rect">
            <a:avLst/>
          </a:prstGeom>
          <a:noFill/>
          <a:ln w="0">
            <a:noFill/>
          </a:ln>
        </p:spPr>
        <p:txBody>
          <a:bodyPr lIns="0" rIns="0" tIns="0" bIns="0" anchor="t">
            <a:noAutofit/>
          </a:bodyPr>
          <a:lstStyle>
            <a:lvl1pPr indent="0">
              <a:buNone/>
              <a:defRPr b="0" lang="en-CA" sz="1400" spc="-1" strike="noStrike">
                <a:solidFill>
                  <a:srgbClr val="000000"/>
                </a:solidFill>
                <a:latin typeface="Times New Roman"/>
              </a:defRPr>
            </a:lvl1pPr>
          </a:lstStyle>
          <a:p>
            <a:pPr indent="0">
              <a:buNone/>
            </a:pPr>
            <a:r>
              <a:rPr b="0" lang="en-CA" sz="1400" spc="-1" strike="noStrike">
                <a:solidFill>
                  <a:srgbClr val="000000"/>
                </a:solidFill>
                <a:latin typeface="Times New Roman"/>
              </a:rPr>
              <a:t>&lt;date/time&gt;</a:t>
            </a:r>
            <a:endParaRPr b="0" lang="en-CA"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buNone/>
            </a:pPr>
            <a:r>
              <a:rPr b="0" lang="en-CA" sz="1800" spc="-1" strike="noStrike">
                <a:solidFill>
                  <a:srgbClr val="000000"/>
                </a:solidFill>
                <a:latin typeface="Arial"/>
              </a:rPr>
              <a:t>Click to edit the title text format</a:t>
            </a:r>
            <a:endParaRPr b="0" lang="en-CA" sz="1800" spc="-1" strike="noStrike">
              <a:solidFill>
                <a:srgbClr val="000000"/>
              </a:solidFill>
              <a:latin typeface="Arial"/>
            </a:endParaRPr>
          </a:p>
        </p:txBody>
      </p:sp>
      <p:sp>
        <p:nvSpPr>
          <p:cNvPr id="8" name="PlaceHolder 2"/>
          <p:cNvSpPr>
            <a:spLocks noGrp="1"/>
          </p:cNvSpPr>
          <p:nvPr>
            <p:ph type="ftr" idx="4"/>
          </p:nvPr>
        </p:nvSpPr>
        <p:spPr>
          <a:xfrm>
            <a:off x="3447360" y="5165280"/>
            <a:ext cx="3193200" cy="388800"/>
          </a:xfrm>
          <a:prstGeom prst="rect">
            <a:avLst/>
          </a:prstGeom>
          <a:noFill/>
          <a:ln w="0">
            <a:noFill/>
          </a:ln>
        </p:spPr>
        <p:txBody>
          <a:bodyPr lIns="0" rIns="0" tIns="0" bIns="0" anchor="t">
            <a:noAutofit/>
          </a:bodyPr>
          <a:lstStyle>
            <a:lvl1pPr indent="0" algn="ctr">
              <a:lnSpc>
                <a:spcPct val="100000"/>
              </a:lnSpc>
              <a:buNone/>
              <a:tabLst>
                <a:tab algn="l" pos="0"/>
              </a:tabLst>
              <a:defRPr b="0" lang="en-CA" sz="1400" spc="-1" strike="noStrike">
                <a:solidFill>
                  <a:srgbClr val="000000"/>
                </a:solidFill>
                <a:latin typeface="Times New Roman"/>
              </a:defRPr>
            </a:lvl1pPr>
          </a:lstStyle>
          <a:p>
            <a:pPr indent="0" algn="ctr">
              <a:lnSpc>
                <a:spcPct val="100000"/>
              </a:lnSpc>
              <a:buNone/>
              <a:tabLst>
                <a:tab algn="l" pos="0"/>
              </a:tabLst>
            </a:pPr>
            <a:r>
              <a:rPr b="0" lang="en-CA" sz="1400" spc="-1" strike="noStrike">
                <a:solidFill>
                  <a:srgbClr val="000000"/>
                </a:solidFill>
                <a:latin typeface="Times New Roman"/>
              </a:rPr>
              <a:t>&lt;footer&gt;</a:t>
            </a:r>
            <a:endParaRPr b="0" lang="en-CA" sz="1400" spc="-1" strike="noStrike">
              <a:solidFill>
                <a:srgbClr val="000000"/>
              </a:solidFill>
              <a:latin typeface="Times New Roman"/>
            </a:endParaRPr>
          </a:p>
        </p:txBody>
      </p:sp>
      <p:sp>
        <p:nvSpPr>
          <p:cNvPr id="9" name="PlaceHolder 3"/>
          <p:cNvSpPr>
            <a:spLocks noGrp="1"/>
          </p:cNvSpPr>
          <p:nvPr>
            <p:ph type="sldNum" idx="5"/>
          </p:nvPr>
        </p:nvSpPr>
        <p:spPr>
          <a:xfrm>
            <a:off x="7227360" y="5165280"/>
            <a:ext cx="2346480" cy="388800"/>
          </a:xfrm>
          <a:prstGeom prst="rect">
            <a:avLst/>
          </a:prstGeom>
          <a:noFill/>
          <a:ln w="0">
            <a:noFill/>
          </a:ln>
        </p:spPr>
        <p:txBody>
          <a:bodyPr lIns="0" rIns="0" tIns="0" bIns="0" anchor="t">
            <a:noAutofit/>
          </a:bodyPr>
          <a:lstStyle>
            <a:lvl1pPr indent="0" algn="r">
              <a:lnSpc>
                <a:spcPct val="100000"/>
              </a:lnSpc>
              <a:buNone/>
              <a:tabLst>
                <a:tab algn="l" pos="0"/>
              </a:tabLst>
              <a:defRPr b="0" lang="en-CA" sz="1400" spc="-1" strike="noStrike">
                <a:solidFill>
                  <a:srgbClr val="000000"/>
                </a:solidFill>
                <a:latin typeface="Times New Roman"/>
              </a:defRPr>
            </a:lvl1pPr>
          </a:lstStyle>
          <a:p>
            <a:pPr indent="0" algn="r">
              <a:lnSpc>
                <a:spcPct val="100000"/>
              </a:lnSpc>
              <a:buNone/>
              <a:tabLst>
                <a:tab algn="l" pos="0"/>
              </a:tabLst>
            </a:pPr>
            <a:fld id="{E1A761FD-73CB-429F-81C1-5B866E28BFED}" type="slidenum">
              <a:rPr b="0" lang="en-CA" sz="1400" spc="-1" strike="noStrike">
                <a:solidFill>
                  <a:srgbClr val="000000"/>
                </a:solidFill>
                <a:latin typeface="Times New Roman"/>
              </a:rPr>
              <a:t>&lt;number&gt;</a:t>
            </a:fld>
            <a:endParaRPr b="0" lang="en-CA" sz="1400" spc="-1" strike="noStrike">
              <a:solidFill>
                <a:srgbClr val="000000"/>
              </a:solidFill>
              <a:latin typeface="Times New Roman"/>
            </a:endParaRPr>
          </a:p>
        </p:txBody>
      </p:sp>
      <p:sp>
        <p:nvSpPr>
          <p:cNvPr id="10" name="PlaceHolder 4"/>
          <p:cNvSpPr>
            <a:spLocks noGrp="1"/>
          </p:cNvSpPr>
          <p:nvPr>
            <p:ph type="dt" idx="6"/>
          </p:nvPr>
        </p:nvSpPr>
        <p:spPr>
          <a:xfrm>
            <a:off x="504000" y="5165280"/>
            <a:ext cx="2346480" cy="388800"/>
          </a:xfrm>
          <a:prstGeom prst="rect">
            <a:avLst/>
          </a:prstGeom>
          <a:noFill/>
          <a:ln w="0">
            <a:noFill/>
          </a:ln>
        </p:spPr>
        <p:txBody>
          <a:bodyPr lIns="0" rIns="0" tIns="0" bIns="0" anchor="t">
            <a:noAutofit/>
          </a:bodyPr>
          <a:lstStyle>
            <a:lvl1pPr indent="0">
              <a:buNone/>
              <a:defRPr b="0" lang="en-CA" sz="1400" spc="-1" strike="noStrike">
                <a:solidFill>
                  <a:srgbClr val="000000"/>
                </a:solidFill>
                <a:latin typeface="Times New Roman"/>
              </a:defRPr>
            </a:lvl1pPr>
          </a:lstStyle>
          <a:p>
            <a:pPr indent="0">
              <a:buNone/>
            </a:pPr>
            <a:r>
              <a:rPr b="0" lang="en-CA" sz="1400" spc="-1" strike="noStrike">
                <a:solidFill>
                  <a:srgbClr val="000000"/>
                </a:solidFill>
                <a:latin typeface="Times New Roman"/>
              </a:rPr>
              <a:t>&lt;date/time&gt;</a:t>
            </a:r>
            <a:endParaRPr b="0" lang="en-CA" sz="1400" spc="-1" strike="noStrike">
              <a:solidFill>
                <a:srgbClr val="000000"/>
              </a:solidFill>
              <a:latin typeface="Times New Roman"/>
            </a:endParaRPr>
          </a:p>
        </p:txBody>
      </p:sp>
      <p:sp>
        <p:nvSpPr>
          <p:cNvPr id="11"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3200" spc="-1" strike="noStrike">
                <a:solidFill>
                  <a:srgbClr val="000000"/>
                </a:solidFill>
                <a:latin typeface="Arial"/>
              </a:rPr>
              <a:t>Click to edit the outline text format</a:t>
            </a:r>
            <a:endParaRPr b="0" lang="en-CA"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CA" sz="2800" spc="-1" strike="noStrike">
                <a:solidFill>
                  <a:srgbClr val="000000"/>
                </a:solidFill>
                <a:latin typeface="Arial"/>
              </a:rPr>
              <a:t>Second Outline Level</a:t>
            </a:r>
            <a:endParaRPr b="0" lang="en-CA"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CA" sz="2400" spc="-1" strike="noStrike">
                <a:solidFill>
                  <a:srgbClr val="000000"/>
                </a:solidFill>
                <a:latin typeface="Arial"/>
              </a:rPr>
              <a:t>Third Outline Level</a:t>
            </a:r>
            <a:endParaRPr b="0" lang="en-CA"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CA" sz="2000" spc="-1" strike="noStrike">
                <a:solidFill>
                  <a:srgbClr val="000000"/>
                </a:solidFill>
                <a:latin typeface="Arial"/>
              </a:rPr>
              <a:t>Fourth Outline Level</a:t>
            </a:r>
            <a:endParaRPr b="0" lang="en-CA"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CA" sz="2000" spc="-1" strike="noStrike">
                <a:solidFill>
                  <a:srgbClr val="000000"/>
                </a:solidFill>
                <a:latin typeface="Arial"/>
              </a:rPr>
              <a:t>Fifth Outline Level</a:t>
            </a:r>
            <a:endParaRPr b="0" lang="en-CA"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CA" sz="2000" spc="-1" strike="noStrike">
                <a:solidFill>
                  <a:srgbClr val="000000"/>
                </a:solidFill>
                <a:latin typeface="Arial"/>
              </a:rPr>
              <a:t>Sixth Outline Level</a:t>
            </a:r>
            <a:endParaRPr b="0" lang="en-CA"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CA" sz="2000" spc="-1" strike="noStrike">
                <a:solidFill>
                  <a:srgbClr val="000000"/>
                </a:solidFill>
                <a:latin typeface="Arial"/>
              </a:rPr>
              <a:t>Seventh Outline Level</a:t>
            </a:r>
            <a:endParaRPr b="0" lang="en-CA"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2.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 name="" descr=""/>
          <p:cNvPicPr/>
          <p:nvPr/>
        </p:nvPicPr>
        <p:blipFill>
          <a:blip r:embed="rId1"/>
          <a:stretch/>
        </p:blipFill>
        <p:spPr>
          <a:xfrm>
            <a:off x="505440" y="360"/>
            <a:ext cx="9072360" cy="5670000"/>
          </a:xfrm>
          <a:prstGeom prst="rect">
            <a:avLst/>
          </a:prstGeom>
          <a:ln w="0">
            <a:noFill/>
          </a:ln>
        </p:spPr>
      </p:pic>
      <p:sp>
        <p:nvSpPr>
          <p:cNvPr id="15" name=""/>
          <p:cNvSpPr/>
          <p:nvPr/>
        </p:nvSpPr>
        <p:spPr>
          <a:xfrm>
            <a:off x="264960" y="180000"/>
            <a:ext cx="891432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Magnetomter grid over AP target at vault site on May 9. This graph shows station numbers for the 717 records we made. Line numbers are labelled. There were many operator errors (stations skipped, track directions set wrong). I tried correcting these errors but apparently not very successfully</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 name="" descr=""/>
          <p:cNvPicPr/>
          <p:nvPr/>
        </p:nvPicPr>
        <p:blipFill>
          <a:blip r:embed="rId1"/>
          <a:stretch/>
        </p:blipFill>
        <p:spPr>
          <a:xfrm>
            <a:off x="505440" y="360"/>
            <a:ext cx="9072360" cy="5670000"/>
          </a:xfrm>
          <a:prstGeom prst="rect">
            <a:avLst/>
          </a:prstGeom>
          <a:ln w="0">
            <a:noFill/>
          </a:ln>
        </p:spPr>
      </p:pic>
      <p:sp>
        <p:nvSpPr>
          <p:cNvPr id="17" name=""/>
          <p:cNvSpPr/>
          <p:nvPr/>
        </p:nvSpPr>
        <p:spPr>
          <a:xfrm>
            <a:off x="264960" y="180000"/>
            <a:ext cx="891432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Base station magnetic record from May 9 at the vault.</a:t>
            </a: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Note the variability of magnetic field after 9:30 (before 9:30, the big spike is during set-up)</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 name="" descr=""/>
          <p:cNvPicPr/>
          <p:nvPr/>
        </p:nvPicPr>
        <p:blipFill>
          <a:blip r:embed="rId1"/>
          <a:stretch/>
        </p:blipFill>
        <p:spPr>
          <a:xfrm>
            <a:off x="505440" y="360"/>
            <a:ext cx="9072360" cy="5670000"/>
          </a:xfrm>
          <a:prstGeom prst="rect">
            <a:avLst/>
          </a:prstGeom>
          <a:ln w="0">
            <a:noFill/>
          </a:ln>
        </p:spPr>
      </p:pic>
      <p:sp>
        <p:nvSpPr>
          <p:cNvPr id="19" name=""/>
          <p:cNvSpPr/>
          <p:nvPr/>
        </p:nvSpPr>
        <p:spPr>
          <a:xfrm>
            <a:off x="264960" y="180000"/>
            <a:ext cx="891432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Magnetic anomalies shown as graphs vs. station numbers (left) and as a function of time during the whole survey (right).</a:t>
            </a:r>
            <a:endParaRPr b="0" lang="en-CA" sz="1100" spc="-1" strike="noStrike">
              <a:solidFill>
                <a:srgbClr val="000000"/>
              </a:solidFill>
              <a:latin typeface="Arial"/>
            </a:endParaRPr>
          </a:p>
        </p:txBody>
      </p:sp>
      <p:sp>
        <p:nvSpPr>
          <p:cNvPr id="20" name=""/>
          <p:cNvSpPr/>
          <p:nvPr/>
        </p:nvSpPr>
        <p:spPr>
          <a:xfrm>
            <a:off x="64440" y="2084760"/>
            <a:ext cx="1088280" cy="2225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Note two clear magnetic anomalies.</a:t>
            </a: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However, these anomalies appear misaligned and shifted due to positioning errors.</a:t>
            </a:r>
            <a:endParaRPr b="0" lang="en-CA" sz="1100" spc="-1" strike="noStrike">
              <a:solidFill>
                <a:srgbClr val="000000"/>
              </a:solidFill>
              <a:latin typeface="Arial"/>
            </a:endParaRPr>
          </a:p>
        </p:txBody>
      </p:sp>
      <p:sp>
        <p:nvSpPr>
          <p:cNvPr id="21" name=""/>
          <p:cNvSpPr/>
          <p:nvPr/>
        </p:nvSpPr>
        <p:spPr>
          <a:xfrm>
            <a:off x="8794440" y="1547640"/>
            <a:ext cx="1088280" cy="2225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This time dependence is used to subtract (in the following plot) the reference magnetic field recorded at the base station</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 name="" descr=""/>
          <p:cNvPicPr/>
          <p:nvPr/>
        </p:nvPicPr>
        <p:blipFill>
          <a:blip r:embed="rId1"/>
          <a:stretch/>
        </p:blipFill>
        <p:spPr>
          <a:xfrm>
            <a:off x="505440" y="360"/>
            <a:ext cx="9072360" cy="5670000"/>
          </a:xfrm>
          <a:prstGeom prst="rect">
            <a:avLst/>
          </a:prstGeom>
          <a:ln w="0">
            <a:noFill/>
          </a:ln>
        </p:spPr>
      </p:pic>
      <p:sp>
        <p:nvSpPr>
          <p:cNvPr id="23" name=""/>
          <p:cNvSpPr/>
          <p:nvPr/>
        </p:nvSpPr>
        <p:spPr>
          <a:xfrm>
            <a:off x="264960" y="180000"/>
            <a:ext cx="891432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Magnetic anomalies gridded on map. </a:t>
            </a: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Misaligned, apparently due to positioning errors, but generally look correct</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 name="" descr=""/>
          <p:cNvPicPr/>
          <p:nvPr/>
        </p:nvPicPr>
        <p:blipFill>
          <a:blip r:embed="rId1"/>
          <a:stretch/>
        </p:blipFill>
        <p:spPr>
          <a:xfrm>
            <a:off x="467280" y="32400"/>
            <a:ext cx="9072000" cy="5669640"/>
          </a:xfrm>
          <a:prstGeom prst="rect">
            <a:avLst/>
          </a:prstGeom>
          <a:ln w="0">
            <a:noFill/>
          </a:ln>
        </p:spPr>
      </p:pic>
      <p:sp>
        <p:nvSpPr>
          <p:cNvPr id="25" name=""/>
          <p:cNvSpPr/>
          <p:nvPr/>
        </p:nvSpPr>
        <p:spPr>
          <a:xfrm>
            <a:off x="1800000" y="180000"/>
            <a:ext cx="737928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For magnetic grid at the Bowl (May 3), there were also a few positioning errors (all of us learning!), and the same  procedure gave good results. Hers are the variations of magnetic field at the base station.</a:t>
            </a:r>
            <a:endParaRPr b="0" lang="en-CA" sz="1100" spc="-1" strike="noStrike">
              <a:solidFill>
                <a:srgbClr val="000000"/>
              </a:solidFill>
              <a:latin typeface="Arial"/>
            </a:endParaRPr>
          </a:p>
        </p:txBody>
      </p:sp>
      <p:sp>
        <p:nvSpPr>
          <p:cNvPr id="26" name=""/>
          <p:cNvSpPr/>
          <p:nvPr/>
        </p:nvSpPr>
        <p:spPr>
          <a:xfrm>
            <a:off x="88200" y="5157360"/>
            <a:ext cx="737928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In this instrument (OMNI), “position” means record number. </a:t>
            </a: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We (Quin) ran the base station manually, and so its data are not so densely sampled as in the Vault test.</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 name="" descr=""/>
          <p:cNvPicPr/>
          <p:nvPr/>
        </p:nvPicPr>
        <p:blipFill>
          <a:blip r:embed="rId1"/>
          <a:stretch/>
        </p:blipFill>
        <p:spPr>
          <a:xfrm>
            <a:off x="512640" y="360"/>
            <a:ext cx="9072720" cy="5670360"/>
          </a:xfrm>
          <a:prstGeom prst="rect">
            <a:avLst/>
          </a:prstGeom>
          <a:ln w="0">
            <a:noFill/>
          </a:ln>
        </p:spPr>
      </p:pic>
      <p:sp>
        <p:nvSpPr>
          <p:cNvPr id="28" name=""/>
          <p:cNvSpPr/>
          <p:nvPr/>
        </p:nvSpPr>
        <p:spPr>
          <a:xfrm>
            <a:off x="1800000" y="180000"/>
            <a:ext cx="737928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Recorded ragnetic field vs. line/station numbers and time</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 name="" descr=""/>
          <p:cNvPicPr/>
          <p:nvPr/>
        </p:nvPicPr>
        <p:blipFill>
          <a:blip r:embed="rId1"/>
          <a:stretch/>
        </p:blipFill>
        <p:spPr>
          <a:xfrm>
            <a:off x="512640" y="360"/>
            <a:ext cx="9072720" cy="5670360"/>
          </a:xfrm>
          <a:prstGeom prst="rect">
            <a:avLst/>
          </a:prstGeom>
          <a:ln w="0">
            <a:noFill/>
          </a:ln>
        </p:spPr>
      </p:pic>
      <p:sp>
        <p:nvSpPr>
          <p:cNvPr id="30" name=""/>
          <p:cNvSpPr/>
          <p:nvPr/>
        </p:nvSpPr>
        <p:spPr>
          <a:xfrm>
            <a:off x="1800000" y="180000"/>
            <a:ext cx="737928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We need to check which of these dark anomalies is rs the iron rod and which are the manhole covers...</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128</TotalTime>
  <Application>LibreOffice/24.2.6.2$Linux_X86_64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2025-05-03T19:37:27Z</dcterms:created>
  <dc:creator/>
  <dc:description/>
  <dc:language>en-CA</dc:language>
  <cp:lastModifiedBy/>
  <dcterms:modified xsi:type="dcterms:W3CDTF">2025-05-25T11:31:34Z</dcterms:modified>
  <cp:revision>15</cp:revision>
  <dc:subject/>
  <dc:title/>
</cp:coreProperties>
</file>

<file path=docProps/custom.xml><?xml version="1.0" encoding="utf-8"?>
<Properties xmlns="http://schemas.openxmlformats.org/officeDocument/2006/custom-properties" xmlns:vt="http://schemas.openxmlformats.org/officeDocument/2006/docPropsVTypes"/>
</file>