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</p:sldMasterIdLst>
  <p:sldIdLst>
    <p:sldId id="256" r:id="rId4"/>
    <p:sldId id="257" r:id="rId5"/>
  </p:sldIdLst>
  <p:sldSz cx="10080625" cy="567055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56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2D3DCC3-4EA8-44FA-BDA9-92D0796AFBF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CA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56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FCF4004C-5629-4992-B83F-FDBBDE633406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CA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56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</a:t>
            </a: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the title text </a:t>
            </a: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3447360" y="5165280"/>
            <a:ext cx="3193920" cy="38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7227360" y="5165280"/>
            <a:ext cx="2347200" cy="38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BAEE541-A7F0-4DEB-995A-14E32C523E44}" type="slidenum"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504000" y="5165280"/>
            <a:ext cx="2347200" cy="38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56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ftr" idx="4"/>
          </p:nvPr>
        </p:nvSpPr>
        <p:spPr>
          <a:xfrm>
            <a:off x="3447360" y="5165280"/>
            <a:ext cx="3193920" cy="38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sldNum" idx="5"/>
          </p:nvPr>
        </p:nvSpPr>
        <p:spPr>
          <a:xfrm>
            <a:off x="7227360" y="5165280"/>
            <a:ext cx="2347200" cy="38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DEF646D-EE11-4F5E-8215-89C73AC81F61}" type="slidenum"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dt" idx="6"/>
          </p:nvPr>
        </p:nvSpPr>
        <p:spPr>
          <a:xfrm>
            <a:off x="504000" y="5165280"/>
            <a:ext cx="2347200" cy="38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CA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CA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" descr=""/>
          <p:cNvPicPr/>
          <p:nvPr/>
        </p:nvPicPr>
        <p:blipFill>
          <a:blip r:embed="rId1"/>
          <a:stretch/>
        </p:blipFill>
        <p:spPr>
          <a:xfrm>
            <a:off x="505440" y="-6840"/>
            <a:ext cx="9072720" cy="5670360"/>
          </a:xfrm>
          <a:prstGeom prst="rect">
            <a:avLst/>
          </a:prstGeom>
          <a:ln w="0">
            <a:noFill/>
          </a:ln>
        </p:spPr>
      </p:pic>
      <p:sp>
        <p:nvSpPr>
          <p:cNvPr id="15" name=""/>
          <p:cNvSpPr/>
          <p:nvPr/>
        </p:nvSpPr>
        <p:spPr>
          <a:xfrm>
            <a:off x="1800000" y="180000"/>
            <a:ext cx="8278920" cy="43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Multinode resistivity line across Bowl on May 03 after removal of bad readings. Low values ~10 Ohm.m may be due to clay.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Some variations of resistivity. Maybe a resistive body at depth, but still not sure.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"/>
          <p:cNvSpPr/>
          <p:nvPr/>
        </p:nvSpPr>
        <p:spPr>
          <a:xfrm>
            <a:off x="8100000" y="2520000"/>
            <a:ext cx="1618920" cy="55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M values we did not record, and so M=0 is shown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"/>
          <p:cNvSpPr/>
          <p:nvPr/>
        </p:nvSpPr>
        <p:spPr>
          <a:xfrm>
            <a:off x="7965000" y="4140000"/>
            <a:ext cx="1933920" cy="86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Note this map of depth coverage by different Wenner arrays formed from the 3-channel spread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" descr=""/>
          <p:cNvPicPr/>
          <p:nvPr/>
        </p:nvPicPr>
        <p:blipFill>
          <a:blip r:embed="rId1"/>
          <a:stretch/>
        </p:blipFill>
        <p:spPr>
          <a:xfrm>
            <a:off x="505440" y="-6840"/>
            <a:ext cx="9072720" cy="5670360"/>
          </a:xfrm>
          <a:prstGeom prst="rect">
            <a:avLst/>
          </a:prstGeom>
          <a:ln w="0">
            <a:noFill/>
          </a:ln>
        </p:spPr>
      </p:pic>
      <p:sp>
        <p:nvSpPr>
          <p:cNvPr id="19" name=""/>
          <p:cNvSpPr/>
          <p:nvPr/>
        </p:nvSpPr>
        <p:spPr>
          <a:xfrm>
            <a:off x="900720" y="180000"/>
            <a:ext cx="8818920" cy="43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Multinode resistivity line along AP target near vault (May 6).  Looks not very successful. Several electrodes seem poorly connected  (black areas om the right) and a strange “resistive” anomaly on the left. May need to redo with shorter spacings or a different line direction.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</TotalTime>
  <Application>LibreOffice/24.2.6.2$Linux_X86_64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2025-05-03T19:37:27Z</dcterms:created>
  <dc:creator/>
  <dc:description/>
  <dc:language>en-CA</dc:language>
  <cp:lastModifiedBy/>
  <dcterms:modified xsi:type="dcterms:W3CDTF">2025-05-23T11:25:16Z</dcterms:modified>
  <cp:revision>5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