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040" cy="94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63ED2C0-0821-4B21-9B97-58610FFBED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040" cy="94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1F9A8C2-65A8-4D08-92E9-6F6B2AD1F28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040" cy="94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47B0946-F2BF-4C27-B59A-FF3A4F57B02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040" cy="94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1400" cy="38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4680" cy="38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AF72315-E540-4CF1-A1DB-0B12D2286B66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4680" cy="38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8040" cy="942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1400" cy="38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4680" cy="38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C496DE2-483A-4882-95C0-8CF496A4D4E1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4680" cy="387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  <p:sldLayoutId id="2147483652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" descr=""/>
          <p:cNvPicPr/>
          <p:nvPr/>
        </p:nvPicPr>
        <p:blipFill>
          <a:blip r:embed="rId1"/>
          <a:stretch/>
        </p:blipFill>
        <p:spPr>
          <a:xfrm>
            <a:off x="-8640" y="-4320"/>
            <a:ext cx="10080360" cy="5661000"/>
          </a:xfrm>
          <a:prstGeom prst="rect">
            <a:avLst/>
          </a:prstGeom>
          <a:ln w="0">
            <a:noFill/>
          </a:ln>
        </p:spPr>
      </p:pic>
      <p:sp>
        <p:nvSpPr>
          <p:cNvPr id="17" name=""/>
          <p:cNvSpPr/>
          <p:nvPr/>
        </p:nvSpPr>
        <p:spPr>
          <a:xfrm>
            <a:off x="3780000" y="3024000"/>
            <a:ext cx="4018320" cy="165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It appears that the resistivity meter (SYSCAL Junior) did not work well after the first rainy day of the field school. The cross-resistance (Voltage-to-Current ratio) measured between pairs of MN and AB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electrodes in the AP line  increased  continuously to a large distance after the target.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broad peak between stations 103 – 115 may still be related to the nearly flat-lying iron sheet dipping north, but the overall continuous trend looks suspicious.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"/>
          <p:cNvSpPr/>
          <p:nvPr/>
        </p:nvSpPr>
        <p:spPr>
          <a:xfrm>
            <a:off x="673920" y="118800"/>
            <a:ext cx="4018320" cy="4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Applied Potential (“Equipotential”, or “Mise-a-la-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Masse”) line over target 5A (4 by 8 ft iron sheet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dipping North).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"/>
          <p:cNvSpPr txBox="1"/>
          <p:nvPr/>
        </p:nvSpPr>
        <p:spPr>
          <a:xfrm>
            <a:off x="331560" y="5114520"/>
            <a:ext cx="333000" cy="3463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9483840" y="5104080"/>
            <a:ext cx="345240" cy="3463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N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To make it up for the failed AP survey, the next slide shows good results from the 2025 field school.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This survey was a 12 by 12-m grid over  target “4D”, which is a nearly vertically placed 4 by 8 ft iron sheet (about 35 years ago!)  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507600" y="-900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23" name=""/>
          <p:cNvSpPr/>
          <p:nvPr/>
        </p:nvSpPr>
        <p:spPr>
          <a:xfrm>
            <a:off x="1800000" y="180000"/>
            <a:ext cx="40183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Quick analysis of Applied Potential grid data over the target in the SE corner of the test site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97560" y="1367640"/>
            <a:ext cx="1433880" cy="2879280"/>
          </a:xfrm>
          <a:prstGeom prst="rect">
            <a:avLst/>
          </a:prstGeom>
          <a:solidFill>
            <a:srgbClr val="fff5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This panel shows the measured potential (voltage relative to infinity) divided by current. Note that this ratio is the cross-resistance R. 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Note that the resistance between a point near target and infinity is about 10 Ohm.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Green diamond is the location of highest potential (top of target).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"/>
          <p:cNvSpPr/>
          <p:nvPr/>
        </p:nvSpPr>
        <p:spPr>
          <a:xfrm>
            <a:off x="3567240" y="4318920"/>
            <a:ext cx="3524760" cy="1281600"/>
          </a:xfrm>
          <a:prstGeom prst="rect">
            <a:avLst/>
          </a:prstGeom>
          <a:solidFill>
            <a:srgbClr val="fff5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In the panel above, the current-normalized potential is multiplied by the distance from the source point. This corrects for the 1/distance decrease of potential and emphasizes the effect of the shape of the target.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Note that the target is oriented SW-NE and seems dipping toward SW.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Also note the increase of potential to the east because of the (unfortunate) effect of the wire fence.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8338680" y="1619640"/>
            <a:ext cx="1505880" cy="1821960"/>
          </a:xfrm>
          <a:prstGeom prst="rect">
            <a:avLst/>
          </a:prstGeom>
          <a:solidFill>
            <a:srgbClr val="fff5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Scaled potential R = V/I  vs. distance from the source, in four directions from the source.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Note that potentials decrease quicker to the  SW.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  <a:ea typeface="DejaVu Sans"/>
              </a:rPr>
              <a:t>This is because of the shape of the target and the effect of fence.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972000" y="4680000"/>
            <a:ext cx="2206080" cy="70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Diamond symbols in these plots indicate the peak values of the plotted quantities.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2026-09-10T19:46:04Z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