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_rels/slideLayout2.xml.rels" ContentType="application/vnd.openxmlformats-package.relationships+xml"/>
  <Override PartName="/ppt/slideLayouts/_rels/slideLayout1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2.xml" ContentType="application/vnd.openxmlformats-officedocument.presentationml.slid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</p:sldMasterIdLst>
  <p:sldIdLst>
    <p:sldId id="256" r:id="rId4"/>
    <p:sldId id="257" r:id="rId5"/>
  </p:sldIdLst>
  <p:sldSz cx="10080625" cy="567055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8400" cy="943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CA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CA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EE312CA5-0517-44E6-8C2A-4D6D320E71C5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CA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Defaul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8400" cy="943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CA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CA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E154879F-7D3B-4A2B-8E59-9E68A83D4A18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CA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8400" cy="943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 idx="1"/>
          </p:nvPr>
        </p:nvSpPr>
        <p:spPr>
          <a:xfrm>
            <a:off x="3447360" y="5165280"/>
            <a:ext cx="3191760" cy="387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CA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CA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en-CA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 idx="2"/>
          </p:nvPr>
        </p:nvSpPr>
        <p:spPr>
          <a:xfrm>
            <a:off x="7227360" y="5165280"/>
            <a:ext cx="2345040" cy="387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CA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B5B64EE1-2249-4AD1-BB88-3146B4344D05}" type="slidenum">
              <a:rPr b="0" lang="en-CA" sz="1400" spc="-1" strike="noStrike">
                <a:solidFill>
                  <a:srgbClr val="000000"/>
                </a:solidFill>
                <a:latin typeface="Times New Roman"/>
              </a:rPr>
              <a:t>&lt;number&gt;</a:t>
            </a:fld>
            <a:endParaRPr b="0" lang="en-CA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dt" idx="3"/>
          </p:nvPr>
        </p:nvSpPr>
        <p:spPr>
          <a:xfrm>
            <a:off x="504000" y="5165280"/>
            <a:ext cx="2345040" cy="387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buNone/>
              <a:defRPr b="0" lang="en-CA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CA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CA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8400" cy="943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ftr" idx="4"/>
          </p:nvPr>
        </p:nvSpPr>
        <p:spPr>
          <a:xfrm>
            <a:off x="3447360" y="5165280"/>
            <a:ext cx="3191760" cy="387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CA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CA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en-CA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sldNum" idx="5"/>
          </p:nvPr>
        </p:nvSpPr>
        <p:spPr>
          <a:xfrm>
            <a:off x="7227360" y="5165280"/>
            <a:ext cx="2345040" cy="387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CA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47E9E5BB-F795-477D-AD92-5C444FA5A6EE}" type="slidenum">
              <a:rPr b="0" lang="en-CA" sz="1400" spc="-1" strike="noStrike">
                <a:solidFill>
                  <a:srgbClr val="000000"/>
                </a:solidFill>
                <a:latin typeface="Times New Roman"/>
              </a:rPr>
              <a:t>&lt;number&gt;</a:t>
            </a:fld>
            <a:endParaRPr b="0" lang="en-CA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" name="PlaceHolder 4"/>
          <p:cNvSpPr>
            <a:spLocks noGrp="1"/>
          </p:cNvSpPr>
          <p:nvPr>
            <p:ph type="dt" idx="6"/>
          </p:nvPr>
        </p:nvSpPr>
        <p:spPr>
          <a:xfrm>
            <a:off x="504000" y="5165280"/>
            <a:ext cx="2345040" cy="387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buNone/>
              <a:defRPr b="0" lang="en-CA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CA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CA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" name="PlaceHolder 5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32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CA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CA" sz="2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CA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24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CA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CA" sz="20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CA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20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CA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20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CA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20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CA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1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2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2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" descr=""/>
          <p:cNvPicPr/>
          <p:nvPr/>
        </p:nvPicPr>
        <p:blipFill>
          <a:blip r:embed="rId1"/>
          <a:stretch/>
        </p:blipFill>
        <p:spPr>
          <a:xfrm>
            <a:off x="264240" y="21960"/>
            <a:ext cx="9624240" cy="5670360"/>
          </a:xfrm>
          <a:prstGeom prst="rect">
            <a:avLst/>
          </a:prstGeom>
          <a:ln w="0">
            <a:noFill/>
          </a:ln>
        </p:spPr>
      </p:pic>
      <p:sp>
        <p:nvSpPr>
          <p:cNvPr id="15" name=""/>
          <p:cNvSpPr/>
          <p:nvPr/>
        </p:nvSpPr>
        <p:spPr>
          <a:xfrm>
            <a:off x="1800000" y="180000"/>
            <a:ext cx="4497840" cy="428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Coordinates of gravity lines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"/>
          <p:cNvSpPr/>
          <p:nvPr/>
        </p:nvSpPr>
        <p:spPr>
          <a:xfrm>
            <a:off x="1621440" y="5040000"/>
            <a:ext cx="7191360" cy="428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Elevations are shown vs. distance along each individual profile.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The gap in red crosses (S-N line) is because this line was surveyed in two directions from from base station  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" descr=""/>
          <p:cNvPicPr/>
          <p:nvPr/>
        </p:nvPicPr>
        <p:blipFill>
          <a:blip r:embed="rId1"/>
          <a:stretch/>
        </p:blipFill>
        <p:spPr>
          <a:xfrm>
            <a:off x="264240" y="21960"/>
            <a:ext cx="9624240" cy="5670360"/>
          </a:xfrm>
          <a:prstGeom prst="rect">
            <a:avLst/>
          </a:prstGeom>
          <a:ln w="0">
            <a:noFill/>
          </a:ln>
        </p:spPr>
      </p:pic>
      <p:sp>
        <p:nvSpPr>
          <p:cNvPr id="18" name=""/>
          <p:cNvSpPr/>
          <p:nvPr/>
        </p:nvSpPr>
        <p:spPr>
          <a:xfrm>
            <a:off x="1622160" y="21960"/>
            <a:ext cx="7107120" cy="939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Final grid of injection and potential recording locations we surveyed for DIAS on Aug 30 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63</TotalTime>
  <Application>LibreOffice/24.2.7.2$Linux_X86_64 LibreOffice_project/420$Build-2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2025-05-03T19:37:27Z</dcterms:created>
  <dc:creator/>
  <dc:description/>
  <dc:language>en-CA</dc:language>
  <cp:lastModifiedBy/>
  <dcterms:modified xsi:type="dcterms:W3CDTF">2026-08-30T20:34:13Z</dcterms:modified>
  <cp:revision>15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