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CB3FB72-9D67-446A-89A3-A05FD07D7F3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354AE44-00D2-4494-8BBE-FB095973197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104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6F07984-ECF2-43E2-AC6A-EBE5B207420C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104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855D690-C396-4BF1-BA48-20E4F169056B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 descr=""/>
          <p:cNvPicPr/>
          <p:nvPr/>
        </p:nvPicPr>
        <p:blipFill>
          <a:blip r:embed="rId1"/>
          <a:stretch/>
        </p:blipFill>
        <p:spPr>
          <a:xfrm>
            <a:off x="264240" y="21960"/>
            <a:ext cx="9623520" cy="5669640"/>
          </a:xfrm>
          <a:prstGeom prst="rect">
            <a:avLst/>
          </a:prstGeom>
          <a:ln w="0">
            <a:noFill/>
          </a:ln>
        </p:spPr>
      </p:pic>
      <p:sp>
        <p:nvSpPr>
          <p:cNvPr id="15" name=""/>
          <p:cNvSpPr/>
          <p:nvPr/>
        </p:nvSpPr>
        <p:spPr>
          <a:xfrm>
            <a:off x="1800000" y="180000"/>
            <a:ext cx="4497120" cy="42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Coordinates of gravity lines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"/>
          <p:cNvSpPr/>
          <p:nvPr/>
        </p:nvSpPr>
        <p:spPr>
          <a:xfrm>
            <a:off x="1621440" y="5040000"/>
            <a:ext cx="7190640" cy="42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Elevations are shown vs. distance along each individual profile.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The gap in red crosses (S-N line) is because this line was surveyed in two directions from from base station 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 descr=""/>
          <p:cNvPicPr/>
          <p:nvPr/>
        </p:nvPicPr>
        <p:blipFill>
          <a:blip r:embed="rId1"/>
          <a:stretch/>
        </p:blipFill>
        <p:spPr>
          <a:xfrm>
            <a:off x="247320" y="1188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18" name=""/>
          <p:cNvSpPr/>
          <p:nvPr/>
        </p:nvSpPr>
        <p:spPr>
          <a:xfrm>
            <a:off x="1622160" y="21960"/>
            <a:ext cx="6786000" cy="93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Surveyed GNSS (GPS) points on the seismic line.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To reduce work and increase accuracy of mutual station positions, coordinates were surveyed at selected points (every about 10</a:t>
            </a:r>
            <a:r>
              <a:rPr b="0" lang="en-CA" sz="1100" spc="-1" strike="noStrike" baseline="3300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 point here) and interpolated after loading in the database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" descr=""/>
          <p:cNvPicPr/>
          <p:nvPr/>
        </p:nvPicPr>
        <p:blipFill>
          <a:blip r:embed="rId1"/>
          <a:stretch/>
        </p:blipFill>
        <p:spPr>
          <a:xfrm>
            <a:off x="131040" y="3276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20" name=""/>
          <p:cNvSpPr/>
          <p:nvPr/>
        </p:nvSpPr>
        <p:spPr>
          <a:xfrm>
            <a:off x="686160" y="21960"/>
            <a:ext cx="3789360" cy="58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Interpolated positions of all seismic stations magnetometer tracks, and all gravity stations (numbered)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"/>
          <p:cNvSpPr/>
          <p:nvPr/>
        </p:nvSpPr>
        <p:spPr>
          <a:xfrm>
            <a:off x="5438160" y="1353960"/>
            <a:ext cx="2488680" cy="46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Unfortunately, the orthoscopic mosaic image is missing here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5438160" y="1353960"/>
            <a:ext cx="2488680" cy="46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Unfortunately, the orthoscopic mosaic image is missing here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"/>
          <p:cNvSpPr/>
          <p:nvPr/>
        </p:nvSpPr>
        <p:spPr>
          <a:xfrm>
            <a:off x="1541160" y="2101680"/>
            <a:ext cx="983520" cy="30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Seismic line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2433240" y="2273760"/>
            <a:ext cx="1136880" cy="23544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5" name=""/>
          <p:cNvSpPr/>
          <p:nvPr/>
        </p:nvSpPr>
        <p:spPr>
          <a:xfrm flipH="1">
            <a:off x="6985080" y="2437560"/>
            <a:ext cx="921600" cy="68616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6" name=""/>
          <p:cNvSpPr/>
          <p:nvPr/>
        </p:nvSpPr>
        <p:spPr>
          <a:xfrm>
            <a:off x="7892280" y="2009880"/>
            <a:ext cx="1914840" cy="96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The original plan was to do N-S gravity and magnetic lines across this area (private property), but we did not get to them ...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2025-05-03T19:37:27Z</dcterms:created>
  <dc:creator/>
  <dc:description/>
  <dc:language>en-CA</dc:language>
  <cp:lastModifiedBy/>
  <dcterms:modified xsi:type="dcterms:W3CDTF">2026-09-24T21:36:49Z</dcterms:modified>
  <cp:revision>18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