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C7C17AC-F5C4-4076-8E20-C4AB046E401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CF0F2CF-A57E-4A1B-87B2-B0112ADC789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8996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7739277-BCCC-4CBF-BD45-E83E38C26AAB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8996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95339F0-1CC3-425E-AE0F-FEC2D5BA2884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 descr=""/>
          <p:cNvPicPr/>
          <p:nvPr/>
        </p:nvPicPr>
        <p:blipFill>
          <a:blip r:embed="rId1"/>
          <a:stretch/>
        </p:blipFill>
        <p:spPr>
          <a:xfrm>
            <a:off x="248040" y="12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15" name=""/>
          <p:cNvSpPr/>
          <p:nvPr/>
        </p:nvSpPr>
        <p:spPr>
          <a:xfrm>
            <a:off x="182160" y="93960"/>
            <a:ext cx="2858400" cy="18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Key surveys in the vault area: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contour of TEM source-current loop,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and grids of DIAS and GEM-2 and magnetometer surveys.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Targets and markers are shown by blue crosses. 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Approximate paths of underground tiltmeter tubes are shown by magenta lines.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"/>
          <p:cNvSpPr/>
          <p:nvPr/>
        </p:nvSpPr>
        <p:spPr>
          <a:xfrm flipH="1">
            <a:off x="6687000" y="682920"/>
            <a:ext cx="198720" cy="20952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7" name=""/>
          <p:cNvSpPr/>
          <p:nvPr/>
        </p:nvSpPr>
        <p:spPr>
          <a:xfrm>
            <a:off x="6876720" y="237960"/>
            <a:ext cx="3202920" cy="65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Seismic and gravity line from 2025 field school.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VLF and MaxMin surveys are conducted along the northern half of this line. 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" descr=""/>
          <p:cNvPicPr/>
          <p:nvPr/>
        </p:nvPicPr>
        <p:blipFill>
          <a:blip r:embed="rId1"/>
          <a:stretch/>
        </p:blipFill>
        <p:spPr>
          <a:xfrm>
            <a:off x="275040" y="32760"/>
            <a:ext cx="9623160" cy="5669280"/>
          </a:xfrm>
          <a:prstGeom prst="rect">
            <a:avLst/>
          </a:prstGeom>
          <a:ln w="0">
            <a:noFill/>
          </a:ln>
        </p:spPr>
      </p:pic>
      <p:sp>
        <p:nvSpPr>
          <p:cNvPr id="19" name=""/>
          <p:cNvSpPr/>
          <p:nvPr/>
        </p:nvSpPr>
        <p:spPr>
          <a:xfrm>
            <a:off x="1622160" y="21960"/>
            <a:ext cx="7105320" cy="93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Detail of GEM-2 and MagArrow grid behind vault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 descr=""/>
          <p:cNvPicPr/>
          <p:nvPr/>
        </p:nvPicPr>
        <p:blipFill>
          <a:blip r:embed="rId1"/>
          <a:stretch/>
        </p:blipFill>
        <p:spPr>
          <a:xfrm>
            <a:off x="275040" y="32760"/>
            <a:ext cx="9623160" cy="5669280"/>
          </a:xfrm>
          <a:prstGeom prst="rect">
            <a:avLst/>
          </a:prstGeom>
          <a:ln w="0">
            <a:noFill/>
          </a:ln>
        </p:spPr>
      </p:pic>
      <p:sp>
        <p:nvSpPr>
          <p:cNvPr id="21" name=""/>
          <p:cNvSpPr/>
          <p:nvPr/>
        </p:nvSpPr>
        <p:spPr>
          <a:xfrm>
            <a:off x="1622160" y="21960"/>
            <a:ext cx="7105320" cy="93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Final grid of injection and potential recording locations we surveyed for DIAS on Aug 30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Electrical/magnetic targets and other markers are indicated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2961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2026-10-03T09:45:32Z</dcterms:modified>
  <cp:revision>28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