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098E12F-6364-4AFD-815D-44FE4DA6432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74FF43F-08C3-42CA-8BA4-A04E497674D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140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39036EF-1D59-488F-BD61-A664282A8974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140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3E1F6F8-DD25-4436-8F69-02208BFBB315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"/>
          <p:cNvSpPr/>
          <p:nvPr/>
        </p:nvSpPr>
        <p:spPr>
          <a:xfrm>
            <a:off x="1496520" y="1676880"/>
            <a:ext cx="6728760" cy="4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latin typeface="Arial"/>
                <a:ea typeface="DejaVu Sans"/>
              </a:rPr>
              <a:t>The following images from the Time-Domain Electro-Magnetic (TDEM, or TEM) method are by Joel Grunerud.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latin typeface="Arial"/>
                <a:ea typeface="DejaVu Sans"/>
              </a:rPr>
              <a:t>Later, I will try adding more images.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latin typeface="Arial"/>
                <a:ea typeface="DejaVu Sans"/>
              </a:rPr>
              <a:t>Note that all of our targets show up well in this method.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" descr=""/>
          <p:cNvPicPr/>
          <p:nvPr/>
        </p:nvPicPr>
        <p:blipFill>
          <a:blip r:embed="rId1"/>
          <a:stretch/>
        </p:blipFill>
        <p:spPr>
          <a:xfrm>
            <a:off x="616320" y="21960"/>
            <a:ext cx="8941680" cy="5670360"/>
          </a:xfrm>
          <a:prstGeom prst="rect">
            <a:avLst/>
          </a:prstGeom>
          <a:ln w="0">
            <a:noFill/>
          </a:ln>
        </p:spPr>
      </p:pic>
      <p:sp>
        <p:nvSpPr>
          <p:cNvPr id="16" name=""/>
          <p:cNvSpPr/>
          <p:nvPr/>
        </p:nvSpPr>
        <p:spPr>
          <a:xfrm>
            <a:off x="1548000" y="180000"/>
            <a:ext cx="6728760" cy="4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N-S survey line (the old steel sheet target), channels 1-20. X, Y, and Z profiles, logarithmic scale: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" descr=""/>
          <p:cNvPicPr/>
          <p:nvPr/>
        </p:nvPicPr>
        <p:blipFill>
          <a:blip r:embed="rId1"/>
          <a:stretch/>
        </p:blipFill>
        <p:spPr>
          <a:xfrm>
            <a:off x="658080" y="2880"/>
            <a:ext cx="8857800" cy="5670360"/>
          </a:xfrm>
          <a:prstGeom prst="rect">
            <a:avLst/>
          </a:prstGeom>
          <a:ln w="0">
            <a:noFill/>
          </a:ln>
        </p:spPr>
      </p:pic>
      <p:sp>
        <p:nvSpPr>
          <p:cNvPr id="18" name=""/>
          <p:cNvSpPr/>
          <p:nvPr/>
        </p:nvSpPr>
        <p:spPr>
          <a:xfrm>
            <a:off x="1548000" y="180000"/>
            <a:ext cx="6728760" cy="4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b="0" lang="en-CA" sz="10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N-S survey line (the old steel sheet target), channels 10-20. X, Y, and Z profiles, log scale: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" descr=""/>
          <p:cNvPicPr/>
          <p:nvPr/>
        </p:nvPicPr>
        <p:blipFill>
          <a:blip r:embed="rId1"/>
          <a:stretch/>
        </p:blipFill>
        <p:spPr>
          <a:xfrm>
            <a:off x="590760" y="2880"/>
            <a:ext cx="8992800" cy="5670360"/>
          </a:xfrm>
          <a:prstGeom prst="rect">
            <a:avLst/>
          </a:prstGeom>
          <a:ln w="0">
            <a:noFill/>
          </a:ln>
        </p:spPr>
      </p:pic>
      <p:sp>
        <p:nvSpPr>
          <p:cNvPr id="20" name=""/>
          <p:cNvSpPr/>
          <p:nvPr/>
        </p:nvSpPr>
        <p:spPr>
          <a:xfrm>
            <a:off x="1548000" y="180000"/>
            <a:ext cx="6728760" cy="4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b="0" lang="en-CA" sz="10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E-W survey line (the new central target), channels 1-20. X, Y, and Z profiles, log scale: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" descr=""/>
          <p:cNvPicPr/>
          <p:nvPr/>
        </p:nvPicPr>
        <p:blipFill>
          <a:blip r:embed="rId1"/>
          <a:stretch/>
        </p:blipFill>
        <p:spPr>
          <a:xfrm>
            <a:off x="641160" y="2880"/>
            <a:ext cx="8891640" cy="5670360"/>
          </a:xfrm>
          <a:prstGeom prst="rect">
            <a:avLst/>
          </a:prstGeom>
          <a:ln w="0">
            <a:noFill/>
          </a:ln>
        </p:spPr>
      </p:pic>
      <p:sp>
        <p:nvSpPr>
          <p:cNvPr id="22" name=""/>
          <p:cNvSpPr/>
          <p:nvPr/>
        </p:nvSpPr>
        <p:spPr>
          <a:xfrm>
            <a:off x="1548000" y="180000"/>
            <a:ext cx="6728760" cy="4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b="0" lang="en-CA" sz="10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E-W survey line (the new central target), channels 10-20. X, Y, and Z profiles, log scale: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" descr=""/>
          <p:cNvPicPr/>
          <p:nvPr/>
        </p:nvPicPr>
        <p:blipFill>
          <a:blip r:embed="rId1"/>
          <a:stretch/>
        </p:blipFill>
        <p:spPr>
          <a:xfrm>
            <a:off x="667800" y="2880"/>
            <a:ext cx="8838720" cy="5670360"/>
          </a:xfrm>
          <a:prstGeom prst="rect">
            <a:avLst/>
          </a:prstGeom>
          <a:ln w="0">
            <a:noFill/>
          </a:ln>
        </p:spPr>
      </p:pic>
      <p:sp>
        <p:nvSpPr>
          <p:cNvPr id="24" name=""/>
          <p:cNvSpPr/>
          <p:nvPr/>
        </p:nvSpPr>
        <p:spPr>
          <a:xfrm>
            <a:off x="1548000" y="180000"/>
            <a:ext cx="6728760" cy="4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b="0" lang="en-CA" sz="10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MLM survey line (the mise-a-la-mass target), channels 1-20. X, Y, and Z profiles, log scale: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" descr=""/>
          <p:cNvPicPr/>
          <p:nvPr/>
        </p:nvPicPr>
        <p:blipFill>
          <a:blip r:embed="rId1"/>
          <a:stretch/>
        </p:blipFill>
        <p:spPr>
          <a:xfrm>
            <a:off x="499320" y="360"/>
            <a:ext cx="9175680" cy="5670360"/>
          </a:xfrm>
          <a:prstGeom prst="rect">
            <a:avLst/>
          </a:prstGeom>
          <a:ln w="0">
            <a:noFill/>
          </a:ln>
        </p:spPr>
      </p:pic>
      <p:sp>
        <p:nvSpPr>
          <p:cNvPr id="26" name=""/>
          <p:cNvSpPr/>
          <p:nvPr/>
        </p:nvSpPr>
        <p:spPr>
          <a:xfrm>
            <a:off x="1548000" y="180000"/>
            <a:ext cx="6728760" cy="4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b="0" lang="en-CA" sz="10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MLM survey line (the mise-a-la-mass target), channels 10-20. X, Y, and Z profiles, log scale: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" descr=""/>
          <p:cNvPicPr/>
          <p:nvPr/>
        </p:nvPicPr>
        <p:blipFill>
          <a:blip r:embed="rId1"/>
          <a:stretch/>
        </p:blipFill>
        <p:spPr>
          <a:xfrm>
            <a:off x="616680" y="2880"/>
            <a:ext cx="8940960" cy="5670360"/>
          </a:xfrm>
          <a:prstGeom prst="rect">
            <a:avLst/>
          </a:prstGeom>
          <a:ln w="0">
            <a:noFill/>
          </a:ln>
        </p:spPr>
      </p:pic>
      <p:sp>
        <p:nvSpPr>
          <p:cNvPr id="28" name=""/>
          <p:cNvSpPr/>
          <p:nvPr/>
        </p:nvSpPr>
        <p:spPr>
          <a:xfrm>
            <a:off x="1548000" y="180000"/>
            <a:ext cx="6728760" cy="4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b="0" lang="en-CA" sz="10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NT survey line (the new targets close to the Vault), channels 1-20. X, Y, and Z profiles, log scale: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" descr=""/>
          <p:cNvPicPr/>
          <p:nvPr/>
        </p:nvPicPr>
        <p:blipFill>
          <a:blip r:embed="rId1"/>
          <a:stretch/>
        </p:blipFill>
        <p:spPr>
          <a:xfrm>
            <a:off x="589320" y="2880"/>
            <a:ext cx="8995680" cy="5670360"/>
          </a:xfrm>
          <a:prstGeom prst="rect">
            <a:avLst/>
          </a:prstGeom>
          <a:ln w="0">
            <a:noFill/>
          </a:ln>
        </p:spPr>
      </p:pic>
      <p:sp>
        <p:nvSpPr>
          <p:cNvPr id="30" name=""/>
          <p:cNvSpPr/>
          <p:nvPr/>
        </p:nvSpPr>
        <p:spPr>
          <a:xfrm>
            <a:off x="1548000" y="180000"/>
            <a:ext cx="6728760" cy="4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b="0" lang="en-CA" sz="10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NT survey line (the new targets close to the Vault), channels 10-20. X, Y, and Z profiles, log scale:</a:t>
            </a:r>
            <a:endParaRPr b="0" lang="en-CA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2026-08-30T22:58:00Z</dcterms:modified>
  <cp:revision>22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