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s/slide1.xml" ContentType="application/vnd.openxmlformats-officedocument.presentationml.slide+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sldIdLst>
    <p:sldId id="256" r:id="rId4"/>
    <p:sldId id="257" r:id="rId5"/>
    <p:sldId id="258" r:id="rId6"/>
    <p:sldId id="259" r:id="rId7"/>
    <p:sldId id="260" r:id="rId8"/>
    <p:sldId id="261" r:id="rId9"/>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68760" cy="94356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6"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spcBef>
                <a:spcPts val="1417"/>
              </a:spcBef>
              <a:buNone/>
            </a:pPr>
            <a:endParaRPr b="0" lang="en-CA"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B372BA4-2829-4290-849C-5A3F15081E53}" type="slidenum">
              <a:t>&lt;#&gt;</a:t>
            </a:fld>
          </a:p>
        </p:txBody>
      </p:sp>
      <p:sp>
        <p:nvSpPr>
          <p:cNvPr id="6" name="PlaceHolder 5"/>
          <p:cNvSpPr>
            <a:spLocks noGrp="1"/>
          </p:cNvSpPr>
          <p:nvPr>
            <p:ph type="dt" idx="3"/>
          </p:nvPr>
        </p:nvSpPr>
        <p:spPr/>
        <p:txBody>
          <a:bodyPr/>
          <a:p>
            <a:r>
              <a:rPr lang="en-CA"/>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68760" cy="94356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13" name="PlaceHolder 2"/>
          <p:cNvSpPr>
            <a:spLocks noGrp="1"/>
          </p:cNvSpPr>
          <p:nvPr>
            <p:ph type="subTitle"/>
          </p:nvPr>
        </p:nvSpPr>
        <p:spPr>
          <a:xfrm>
            <a:off x="504000" y="1326600"/>
            <a:ext cx="9072000" cy="3288600"/>
          </a:xfrm>
          <a:prstGeom prst="rect">
            <a:avLst/>
          </a:prstGeom>
          <a:noFill/>
          <a:ln w="0">
            <a:noFill/>
          </a:ln>
        </p:spPr>
        <p:txBody>
          <a:bodyPr lIns="0" rIns="0" tIns="0" bIns="0" anchor="ctr">
            <a:noAutofit/>
          </a:bodyPr>
          <a:p>
            <a:pPr indent="0" algn="ctr">
              <a:buNone/>
            </a:pPr>
            <a:endParaRPr b="0" lang="en-CA"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B268678-D851-46DD-95F7-BFCA7A374A9F}" type="slidenum">
              <a:t>&lt;#&gt;</a:t>
            </a:fld>
          </a:p>
        </p:txBody>
      </p:sp>
      <p:sp>
        <p:nvSpPr>
          <p:cNvPr id="6" name="PlaceHolder 5"/>
          <p:cNvSpPr>
            <a:spLocks noGrp="1"/>
          </p:cNvSpPr>
          <p:nvPr>
            <p:ph type="dt" idx="6"/>
          </p:nvPr>
        </p:nvSpPr>
        <p:spPr/>
        <p:txBody>
          <a:bodyPr/>
          <a:p>
            <a:r>
              <a:rPr lang="en-CA"/>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68760" cy="94356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1800" spc="-1" strike="noStrike">
                <a:solidFill>
                  <a:srgbClr val="000000"/>
                </a:solidFill>
                <a:latin typeface="Arial"/>
              </a:rPr>
              <a:t>Click to edit the outline text format</a:t>
            </a:r>
            <a:endParaRPr b="0" lang="en-CA"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1800" spc="-1" strike="noStrike">
                <a:solidFill>
                  <a:srgbClr val="000000"/>
                </a:solidFill>
                <a:latin typeface="Arial"/>
              </a:rPr>
              <a:t>Second Outline Level</a:t>
            </a:r>
            <a:endParaRPr b="0" lang="en-CA"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1800" spc="-1" strike="noStrike">
                <a:solidFill>
                  <a:srgbClr val="000000"/>
                </a:solidFill>
                <a:latin typeface="Arial"/>
              </a:rPr>
              <a:t>Third Outline Level</a:t>
            </a:r>
            <a:endParaRPr b="0" lang="en-CA"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1800" spc="-1" strike="noStrike">
                <a:solidFill>
                  <a:srgbClr val="000000"/>
                </a:solidFill>
                <a:latin typeface="Arial"/>
              </a:rPr>
              <a:t>Fourth Outline Level</a:t>
            </a:r>
            <a:endParaRPr b="0" lang="en-CA"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1800" spc="-1" strike="noStrike">
                <a:solidFill>
                  <a:srgbClr val="000000"/>
                </a:solidFill>
                <a:latin typeface="Arial"/>
              </a:rPr>
              <a:t>Fifth Outline Level</a:t>
            </a:r>
            <a:endParaRPr b="0" lang="en-CA"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1800" spc="-1" strike="noStrike">
                <a:solidFill>
                  <a:srgbClr val="000000"/>
                </a:solidFill>
                <a:latin typeface="Arial"/>
              </a:rPr>
              <a:t>Sixth Outline Level</a:t>
            </a:r>
            <a:endParaRPr b="0" lang="en-CA"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1800" spc="-1" strike="noStrike">
                <a:solidFill>
                  <a:srgbClr val="000000"/>
                </a:solidFill>
                <a:latin typeface="Arial"/>
              </a:rPr>
              <a:t>Seventh Outline Level</a:t>
            </a:r>
            <a:endParaRPr b="0" lang="en-CA" sz="1800" spc="-1" strike="noStrike">
              <a:solidFill>
                <a:srgbClr val="000000"/>
              </a:solidFill>
              <a:latin typeface="Arial"/>
            </a:endParaRPr>
          </a:p>
        </p:txBody>
      </p:sp>
      <p:sp>
        <p:nvSpPr>
          <p:cNvPr id="2" name="PlaceHolder 3"/>
          <p:cNvSpPr>
            <a:spLocks noGrp="1"/>
          </p:cNvSpPr>
          <p:nvPr>
            <p:ph type="ftr" idx="1"/>
          </p:nvPr>
        </p:nvSpPr>
        <p:spPr>
          <a:xfrm>
            <a:off x="3447360" y="5165280"/>
            <a:ext cx="3192120" cy="38772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3" name="PlaceHolder 4"/>
          <p:cNvSpPr>
            <a:spLocks noGrp="1"/>
          </p:cNvSpPr>
          <p:nvPr>
            <p:ph type="sldNum" idx="2"/>
          </p:nvPr>
        </p:nvSpPr>
        <p:spPr>
          <a:xfrm>
            <a:off x="7227360" y="5165280"/>
            <a:ext cx="2345400" cy="38772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D5F0F0D0-C1F0-40D5-B7F3-0269818AE527}"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4" name="PlaceHolder 5"/>
          <p:cNvSpPr>
            <a:spLocks noGrp="1"/>
          </p:cNvSpPr>
          <p:nvPr>
            <p:ph type="dt" idx="3"/>
          </p:nvPr>
        </p:nvSpPr>
        <p:spPr>
          <a:xfrm>
            <a:off x="504000" y="5165280"/>
            <a:ext cx="2345400" cy="38772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68760" cy="94356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8" name="PlaceHolder 2"/>
          <p:cNvSpPr>
            <a:spLocks noGrp="1"/>
          </p:cNvSpPr>
          <p:nvPr>
            <p:ph type="ftr" idx="4"/>
          </p:nvPr>
        </p:nvSpPr>
        <p:spPr>
          <a:xfrm>
            <a:off x="3447360" y="5165280"/>
            <a:ext cx="3192120" cy="38772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9" name="PlaceHolder 3"/>
          <p:cNvSpPr>
            <a:spLocks noGrp="1"/>
          </p:cNvSpPr>
          <p:nvPr>
            <p:ph type="sldNum" idx="5"/>
          </p:nvPr>
        </p:nvSpPr>
        <p:spPr>
          <a:xfrm>
            <a:off x="7227360" y="5165280"/>
            <a:ext cx="2345400" cy="38772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EDA88D77-396C-4B8E-9761-457CA871362B}"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10" name="PlaceHolder 4"/>
          <p:cNvSpPr>
            <a:spLocks noGrp="1"/>
          </p:cNvSpPr>
          <p:nvPr>
            <p:ph type="dt" idx="6"/>
          </p:nvPr>
        </p:nvSpPr>
        <p:spPr>
          <a:xfrm>
            <a:off x="504000" y="5165280"/>
            <a:ext cx="2345400" cy="38772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
        <p:nvSpPr>
          <p:cNvPr id="11"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3200" spc="-1" strike="noStrike">
                <a:solidFill>
                  <a:srgbClr val="000000"/>
                </a:solidFill>
                <a:latin typeface="Arial"/>
              </a:rPr>
              <a:t>Click to edit the outline text format</a:t>
            </a:r>
            <a:endParaRPr b="0" lang="en-CA"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2800" spc="-1" strike="noStrike">
                <a:solidFill>
                  <a:srgbClr val="000000"/>
                </a:solidFill>
                <a:latin typeface="Arial"/>
              </a:rPr>
              <a:t>Second Outline Level</a:t>
            </a:r>
            <a:endParaRPr b="0" lang="en-CA"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2400" spc="-1" strike="noStrike">
                <a:solidFill>
                  <a:srgbClr val="000000"/>
                </a:solidFill>
                <a:latin typeface="Arial"/>
              </a:rPr>
              <a:t>Third Outline Level</a:t>
            </a:r>
            <a:endParaRPr b="0" lang="en-CA"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2000" spc="-1" strike="noStrike">
                <a:solidFill>
                  <a:srgbClr val="000000"/>
                </a:solidFill>
                <a:latin typeface="Arial"/>
              </a:rPr>
              <a:t>Fourth Outline Level</a:t>
            </a:r>
            <a:endParaRPr b="0" lang="en-CA"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2000" spc="-1" strike="noStrike">
                <a:solidFill>
                  <a:srgbClr val="000000"/>
                </a:solidFill>
                <a:latin typeface="Arial"/>
              </a:rPr>
              <a:t>Fifth Outline Level</a:t>
            </a:r>
            <a:endParaRPr b="0" lang="en-CA"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2000" spc="-1" strike="noStrike">
                <a:solidFill>
                  <a:srgbClr val="000000"/>
                </a:solidFill>
                <a:latin typeface="Arial"/>
              </a:rPr>
              <a:t>Sixth Outline Level</a:t>
            </a:r>
            <a:endParaRPr b="0" lang="en-CA"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2000" spc="-1" strike="noStrike">
                <a:solidFill>
                  <a:srgbClr val="000000"/>
                </a:solidFill>
                <a:latin typeface="Arial"/>
              </a:rPr>
              <a:t>Seventh Outline Level</a:t>
            </a:r>
            <a:endParaRPr b="0" lang="en-CA"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 name="" descr=""/>
          <p:cNvPicPr/>
          <p:nvPr/>
        </p:nvPicPr>
        <p:blipFill>
          <a:blip r:embed="rId1"/>
          <a:stretch/>
        </p:blipFill>
        <p:spPr>
          <a:xfrm>
            <a:off x="219600" y="1440"/>
            <a:ext cx="9623880" cy="5670000"/>
          </a:xfrm>
          <a:prstGeom prst="rect">
            <a:avLst/>
          </a:prstGeom>
          <a:ln w="0">
            <a:noFill/>
          </a:ln>
        </p:spPr>
      </p:pic>
      <p:sp>
        <p:nvSpPr>
          <p:cNvPr id="15" name=""/>
          <p:cNvSpPr/>
          <p:nvPr/>
        </p:nvSpPr>
        <p:spPr>
          <a:xfrm>
            <a:off x="264960" y="180000"/>
            <a:ext cx="89132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Records from the base station set up at the intersection of the Draeger and Old Trail Roads.</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Note the upward drift with time and spikes, apparently due to passing cars and magneto-telluric activity. </a:t>
            </a:r>
            <a:endParaRPr b="0" lang="en-CA" sz="1100" spc="-1" strike="noStrike">
              <a:solidFill>
                <a:srgbClr val="000000"/>
              </a:solidFill>
              <a:latin typeface="Arial"/>
            </a:endParaRPr>
          </a:p>
        </p:txBody>
      </p:sp>
      <p:sp>
        <p:nvSpPr>
          <p:cNvPr id="16" name=""/>
          <p:cNvSpPr/>
          <p:nvPr/>
        </p:nvSpPr>
        <p:spPr>
          <a:xfrm>
            <a:off x="64440" y="1112760"/>
            <a:ext cx="1087200" cy="3346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Total magnetic field is shown as function of record number (left) and recording time (right).  </a:t>
            </a:r>
            <a:endParaRPr b="0" lang="en-CA" sz="1100" spc="-1" strike="noStrike">
              <a:solidFill>
                <a:srgbClr val="000000"/>
              </a:solidFill>
              <a:latin typeface="Arial"/>
            </a:endParaRPr>
          </a:p>
          <a:p>
            <a:pPr>
              <a:lnSpc>
                <a:spcPct val="100000"/>
              </a:lnSpc>
            </a:pP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Note the values of the field in nano Tesla units (nT).</a:t>
            </a:r>
            <a:endParaRPr b="0" lang="en-CA" sz="1100" spc="-1" strike="noStrike">
              <a:solidFill>
                <a:srgbClr val="000000"/>
              </a:solidFill>
              <a:latin typeface="Arial"/>
            </a:endParaRPr>
          </a:p>
          <a:p>
            <a:pPr>
              <a:lnSpc>
                <a:spcPct val="100000"/>
              </a:lnSpc>
            </a:pP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These records are practically the same for continuous recording like the one at the base station or while tracking.</a:t>
            </a:r>
            <a:endParaRPr b="0" lang="en-CA" sz="1100" spc="-1" strike="noStrike">
              <a:solidFill>
                <a:srgbClr val="000000"/>
              </a:solidFill>
              <a:latin typeface="Arial"/>
            </a:endParaRPr>
          </a:p>
        </p:txBody>
      </p:sp>
      <p:sp>
        <p:nvSpPr>
          <p:cNvPr id="17" name=""/>
          <p:cNvSpPr/>
          <p:nvPr/>
        </p:nvSpPr>
        <p:spPr>
          <a:xfrm>
            <a:off x="8438040" y="2821320"/>
            <a:ext cx="1469880" cy="13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This record is subtracted from the roaming-magnetometer records  (in the following slides) </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 name="" descr=""/>
          <p:cNvPicPr/>
          <p:nvPr/>
        </p:nvPicPr>
        <p:blipFill>
          <a:blip r:embed="rId1"/>
          <a:stretch/>
        </p:blipFill>
        <p:spPr>
          <a:xfrm>
            <a:off x="219600" y="1440"/>
            <a:ext cx="9623880" cy="5670000"/>
          </a:xfrm>
          <a:prstGeom prst="rect">
            <a:avLst/>
          </a:prstGeom>
          <a:ln w="0">
            <a:noFill/>
          </a:ln>
        </p:spPr>
      </p:pic>
      <p:sp>
        <p:nvSpPr>
          <p:cNvPr id="19" name=""/>
          <p:cNvSpPr/>
          <p:nvPr/>
        </p:nvSpPr>
        <p:spPr>
          <a:xfrm>
            <a:off x="264960" y="180000"/>
            <a:ext cx="89132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Raw records from MagArrow along East line</a:t>
            </a:r>
            <a:endParaRPr b="0" lang="en-CA" sz="1100" spc="-1" strike="noStrike">
              <a:solidFill>
                <a:srgbClr val="000000"/>
              </a:solidFill>
              <a:latin typeface="Arial"/>
            </a:endParaRPr>
          </a:p>
        </p:txBody>
      </p:sp>
      <p:sp>
        <p:nvSpPr>
          <p:cNvPr id="20" name=""/>
          <p:cNvSpPr/>
          <p:nvPr/>
        </p:nvSpPr>
        <p:spPr>
          <a:xfrm>
            <a:off x="64440" y="1040760"/>
            <a:ext cx="1087200" cy="3733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Note that the trend of the average magnetic field is opposite to  the one in the base station. This means that the magnetic field due to the subsurface decreases to the east.</a:t>
            </a:r>
            <a:endParaRPr b="0" lang="en-CA" sz="1100" spc="-1" strike="noStrike">
              <a:solidFill>
                <a:srgbClr val="000000"/>
              </a:solidFill>
              <a:latin typeface="Arial"/>
            </a:endParaRPr>
          </a:p>
          <a:p>
            <a:pPr>
              <a:lnSpc>
                <a:spcPct val="100000"/>
              </a:lnSpc>
            </a:pP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 name="" descr=""/>
          <p:cNvPicPr/>
          <p:nvPr/>
        </p:nvPicPr>
        <p:blipFill>
          <a:blip r:embed="rId1"/>
          <a:stretch/>
        </p:blipFill>
        <p:spPr>
          <a:xfrm>
            <a:off x="219600" y="1440"/>
            <a:ext cx="9623880" cy="5670000"/>
          </a:xfrm>
          <a:prstGeom prst="rect">
            <a:avLst/>
          </a:prstGeom>
          <a:ln w="0">
            <a:noFill/>
          </a:ln>
        </p:spPr>
      </p:pic>
      <p:sp>
        <p:nvSpPr>
          <p:cNvPr id="22" name=""/>
          <p:cNvSpPr/>
          <p:nvPr/>
        </p:nvSpPr>
        <p:spPr>
          <a:xfrm>
            <a:off x="264960" y="180000"/>
            <a:ext cx="89132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East line records with base-station magnetic field subtracted</a:t>
            </a:r>
            <a:endParaRPr b="0" lang="en-CA" sz="1100" spc="-1" strike="noStrike">
              <a:solidFill>
                <a:srgbClr val="000000"/>
              </a:solidFill>
              <a:latin typeface="Arial"/>
            </a:endParaRPr>
          </a:p>
        </p:txBody>
      </p:sp>
      <p:sp>
        <p:nvSpPr>
          <p:cNvPr id="23" name=""/>
          <p:cNvSpPr/>
          <p:nvPr/>
        </p:nvSpPr>
        <p:spPr>
          <a:xfrm>
            <a:off x="64440" y="1040760"/>
            <a:ext cx="1219320" cy="159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Note the difference of about -700 nT from the base station,  going slightly up and then decreasing east</a:t>
            </a:r>
            <a:endParaRPr b="0" lang="en-CA" sz="1100" spc="-1" strike="noStrike">
              <a:solidFill>
                <a:srgbClr val="000000"/>
              </a:solidFill>
              <a:latin typeface="Arial"/>
            </a:endParaRPr>
          </a:p>
          <a:p>
            <a:pPr>
              <a:lnSpc>
                <a:spcPct val="100000"/>
              </a:lnSpc>
            </a:pP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 name="" descr=""/>
          <p:cNvPicPr/>
          <p:nvPr/>
        </p:nvPicPr>
        <p:blipFill>
          <a:blip r:embed="rId1"/>
          <a:stretch/>
        </p:blipFill>
        <p:spPr>
          <a:xfrm>
            <a:off x="219600" y="1440"/>
            <a:ext cx="9623880" cy="5670000"/>
          </a:xfrm>
          <a:prstGeom prst="rect">
            <a:avLst/>
          </a:prstGeom>
          <a:ln w="0">
            <a:noFill/>
          </a:ln>
        </p:spPr>
      </p:pic>
      <p:sp>
        <p:nvSpPr>
          <p:cNvPr id="25" name=""/>
          <p:cNvSpPr/>
          <p:nvPr/>
        </p:nvSpPr>
        <p:spPr>
          <a:xfrm>
            <a:off x="264960" y="180000"/>
            <a:ext cx="89132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North line records with base-station magnetic field subtracted</a:t>
            </a:r>
            <a:endParaRPr b="0" lang="en-CA" sz="1100" spc="-1" strike="noStrike">
              <a:solidFill>
                <a:srgbClr val="000000"/>
              </a:solidFill>
              <a:latin typeface="Arial"/>
            </a:endParaRPr>
          </a:p>
        </p:txBody>
      </p:sp>
      <p:sp>
        <p:nvSpPr>
          <p:cNvPr id="26" name=""/>
          <p:cNvSpPr/>
          <p:nvPr/>
        </p:nvSpPr>
        <p:spPr>
          <a:xfrm>
            <a:off x="64440" y="1040760"/>
            <a:ext cx="1219320" cy="159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Note the same difference of about -700 nT from the base station.</a:t>
            </a:r>
            <a:endParaRPr b="0" lang="en-CA" sz="1100" spc="-1" strike="noStrike">
              <a:solidFill>
                <a:srgbClr val="000000"/>
              </a:solidFill>
              <a:latin typeface="Arial"/>
            </a:endParaRPr>
          </a:p>
          <a:p>
            <a:pPr>
              <a:lnSpc>
                <a:spcPct val="100000"/>
              </a:lnSpc>
            </a:pP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This difference is probably due to a difference in calibration of the  GEM magnetometer (base station) and MagArrow (moving station)</a:t>
            </a:r>
            <a:endParaRPr b="0" lang="en-CA" sz="1100" spc="-1" strike="noStrike">
              <a:solidFill>
                <a:srgbClr val="000000"/>
              </a:solidFill>
              <a:latin typeface="Arial"/>
            </a:endParaRPr>
          </a:p>
          <a:p>
            <a:pPr>
              <a:lnSpc>
                <a:spcPct val="100000"/>
              </a:lnSpc>
            </a:pP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 name="" descr=""/>
          <p:cNvPicPr/>
          <p:nvPr/>
        </p:nvPicPr>
        <p:blipFill>
          <a:blip r:embed="rId1"/>
          <a:stretch/>
        </p:blipFill>
        <p:spPr>
          <a:xfrm>
            <a:off x="219600" y="1440"/>
            <a:ext cx="9623880" cy="5670000"/>
          </a:xfrm>
          <a:prstGeom prst="rect">
            <a:avLst/>
          </a:prstGeom>
          <a:ln w="0">
            <a:noFill/>
          </a:ln>
        </p:spPr>
      </p:pic>
      <p:sp>
        <p:nvSpPr>
          <p:cNvPr id="28" name=""/>
          <p:cNvSpPr/>
          <p:nvPr/>
        </p:nvSpPr>
        <p:spPr>
          <a:xfrm>
            <a:off x="264960" y="180000"/>
            <a:ext cx="89132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South line records with base-station magnetic field subtracted</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 name="" descr=""/>
          <p:cNvPicPr/>
          <p:nvPr/>
        </p:nvPicPr>
        <p:blipFill>
          <a:blip r:embed="rId1"/>
          <a:stretch/>
        </p:blipFill>
        <p:spPr>
          <a:xfrm>
            <a:off x="261000" y="49320"/>
            <a:ext cx="9623880" cy="5670000"/>
          </a:xfrm>
          <a:prstGeom prst="rect">
            <a:avLst/>
          </a:prstGeom>
          <a:ln w="0">
            <a:noFill/>
          </a:ln>
        </p:spPr>
      </p:pic>
      <p:sp>
        <p:nvSpPr>
          <p:cNvPr id="30" name=""/>
          <p:cNvSpPr/>
          <p:nvPr/>
        </p:nvSpPr>
        <p:spPr>
          <a:xfrm>
            <a:off x="264960" y="36000"/>
            <a:ext cx="89132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Base-station corrected magnetic field readings from all three lines, plotted by coloured dots along the paths</a:t>
            </a:r>
            <a:endParaRPr b="0" lang="en-CA" sz="1100" spc="-1" strike="noStrike">
              <a:solidFill>
                <a:srgbClr val="000000"/>
              </a:solidFill>
              <a:latin typeface="Arial"/>
            </a:endParaRPr>
          </a:p>
        </p:txBody>
      </p:sp>
      <p:sp>
        <p:nvSpPr>
          <p:cNvPr id="31" name=""/>
          <p:cNvSpPr/>
          <p:nvPr/>
        </p:nvSpPr>
        <p:spPr>
          <a:xfrm>
            <a:off x="264960" y="36000"/>
            <a:ext cx="89132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Base-station corrected magnetic field readings from all three lines, plotted by coloured dots along the tracked paths</a:t>
            </a:r>
            <a:endParaRPr b="0" lang="en-CA" sz="1100" spc="-1" strike="noStrike">
              <a:solidFill>
                <a:srgbClr val="000000"/>
              </a:solidFill>
              <a:latin typeface="Arial"/>
            </a:endParaRPr>
          </a:p>
        </p:txBody>
      </p:sp>
      <p:sp>
        <p:nvSpPr>
          <p:cNvPr id="32" name=""/>
          <p:cNvSpPr/>
          <p:nvPr/>
        </p:nvSpPr>
        <p:spPr>
          <a:xfrm>
            <a:off x="4692960" y="3168000"/>
            <a:ext cx="360396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Note that the magnetic field decreases to the SE</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Could this be related to the gravel deposit in this area?</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2702</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2025-05-03T19:37:27Z</dcterms:created>
  <dc:creator/>
  <dc:description/>
  <dc:language>en-CA</dc:language>
  <cp:lastModifiedBy/>
  <dcterms:modified xsi:type="dcterms:W3CDTF">2026-09-05T19:08:53Z</dcterms:modified>
  <cp:revision>29</cp:revision>
  <dc:subject/>
  <dc:title/>
</cp:coreProperties>
</file>

<file path=docProps/custom.xml><?xml version="1.0" encoding="utf-8"?>
<Properties xmlns="http://schemas.openxmlformats.org/officeDocument/2006/custom-properties" xmlns:vt="http://schemas.openxmlformats.org/officeDocument/2006/docPropsVTypes"/>
</file>