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0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ED11852-3333-4717-B774-586968C7E0A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E4EEEF7-C5D1-4250-B24B-0D3E11C508E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9FE30172-B9F6-4E5F-8A63-34F2B516D47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4B79E69-FEC9-4FD9-B29C-AB60DFFB5676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3248EEC-4C25-47E2-A435-0FBBFA8808BA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040" cy="942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140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9982BE1-092E-42CA-B963-DC1E1F79A53B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4680" cy="38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" descr=""/>
          <p:cNvPicPr/>
          <p:nvPr/>
        </p:nvPicPr>
        <p:blipFill>
          <a:blip r:embed="rId1"/>
          <a:stretch/>
        </p:blipFill>
        <p:spPr>
          <a:xfrm>
            <a:off x="36720" y="27000"/>
            <a:ext cx="10078920" cy="5659560"/>
          </a:xfrm>
          <a:prstGeom prst="rect">
            <a:avLst/>
          </a:prstGeom>
          <a:ln w="0">
            <a:noFill/>
          </a:ln>
        </p:spPr>
      </p:pic>
      <p:sp>
        <p:nvSpPr>
          <p:cNvPr id="22" name=""/>
          <p:cNvSpPr/>
          <p:nvPr/>
        </p:nvSpPr>
        <p:spPr>
          <a:xfrm>
            <a:off x="264960" y="180000"/>
            <a:ext cx="891252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Records from the Base station set up at the intersection of the Draeger and Old Trail Roads.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variability of magnetic field after 9:30 (before 9:30, the big spike is during set-up)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"/>
          <p:cNvSpPr/>
          <p:nvPr/>
        </p:nvSpPr>
        <p:spPr>
          <a:xfrm>
            <a:off x="64440" y="1112760"/>
            <a:ext cx="1086480" cy="334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Total magnetic field is shown as function of record number (left) and recording time (right).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values of the field in nano Tesla units (nT).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records are practically the same for continuous recording like the one at the base station or while tracking.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8794440" y="1547640"/>
            <a:ext cx="1086480" cy="222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reference magnetic field is  subtracted (in the following plot) from the  fields recorded by moving MagArrow stations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209160" y="-9000"/>
            <a:ext cx="9623160" cy="5669280"/>
          </a:xfrm>
          <a:prstGeom prst="rect">
            <a:avLst/>
          </a:prstGeom>
          <a:ln w="0">
            <a:noFill/>
          </a:ln>
        </p:spPr>
      </p:pic>
      <p:sp>
        <p:nvSpPr>
          <p:cNvPr id="49" name=""/>
          <p:cNvSpPr/>
          <p:nvPr/>
        </p:nvSpPr>
        <p:spPr>
          <a:xfrm>
            <a:off x="264960" y="36000"/>
            <a:ext cx="891252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Track of the entire base-station corrected dataset.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inaccuracy of non-differential GPS coordinates, but the anomaly at the middle of the grid is clearly visible.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209160" y="-9000"/>
            <a:ext cx="9623160" cy="5669280"/>
          </a:xfrm>
          <a:prstGeom prst="rect">
            <a:avLst/>
          </a:prstGeom>
          <a:ln w="0">
            <a:noFill/>
          </a:ln>
        </p:spPr>
      </p:pic>
      <p:sp>
        <p:nvSpPr>
          <p:cNvPr id="51" name=""/>
          <p:cNvSpPr/>
          <p:nvPr/>
        </p:nvSpPr>
        <p:spPr>
          <a:xfrm>
            <a:off x="264960" y="36000"/>
            <a:ext cx="891252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 field data extracted for the accurate (logged) grid locations. 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grid is now accurate (also showing some errors in the data acquisition procedure around obstacles)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" descr=""/>
          <p:cNvPicPr/>
          <p:nvPr/>
        </p:nvPicPr>
        <p:blipFill>
          <a:blip r:embed="rId1"/>
          <a:stretch/>
        </p:blipFill>
        <p:spPr>
          <a:xfrm>
            <a:off x="264960" y="36000"/>
            <a:ext cx="9623160" cy="5669280"/>
          </a:xfrm>
          <a:prstGeom prst="rect">
            <a:avLst/>
          </a:prstGeom>
          <a:ln w="0">
            <a:noFill/>
          </a:ln>
        </p:spPr>
      </p:pic>
      <p:sp>
        <p:nvSpPr>
          <p:cNvPr id="53" name=""/>
          <p:cNvSpPr/>
          <p:nvPr/>
        </p:nvSpPr>
        <p:spPr>
          <a:xfrm>
            <a:off x="264960" y="36000"/>
            <a:ext cx="891252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 field data  from the preceding slide interpolated onto a continuous grid.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is the final step of magnetic mapping.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>
            <a:off x="6060960" y="1908000"/>
            <a:ext cx="3246120" cy="191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magnetic anomalies due to two targets are now clearly seen.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Because of the Earth’s magnetic field being directed downward in this area, the 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deeper part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of a magnetized body produces a 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 low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, and the 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shallower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part – a 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high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relative to the background.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Thus, we can see that the  bigger target (water heater tank) is dipping north-east (as it actually is!)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 flipH="1" flipV="1">
            <a:off x="5414760" y="2950560"/>
            <a:ext cx="646200" cy="455760"/>
          </a:xfrm>
          <a:prstGeom prst="line">
            <a:avLst/>
          </a:prstGeom>
          <a:ln w="0"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/>
          </p:nvPr>
        </p:nvSpPr>
        <p:spPr>
          <a:xfrm>
            <a:off x="628200" y="1865160"/>
            <a:ext cx="9070920" cy="1426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MagArrow Line 1 (near West-East line in the southern part of the test-site area)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-8640" y="-4320"/>
            <a:ext cx="10079280" cy="5659920"/>
          </a:xfrm>
          <a:prstGeom prst="rect">
            <a:avLst/>
          </a:prstGeom>
          <a:ln w="0">
            <a:noFill/>
          </a:ln>
        </p:spPr>
      </p:pic>
      <p:sp>
        <p:nvSpPr>
          <p:cNvPr id="27" name=""/>
          <p:cNvSpPr/>
          <p:nvPr/>
        </p:nvSpPr>
        <p:spPr>
          <a:xfrm>
            <a:off x="264960" y="36000"/>
            <a:ext cx="8912520" cy="6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First, you walked through the line without logging the times of visiting each station.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are the MagArrow records after subtraction of the base-station readings at matching times.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MagArrow reports UTC (GPS) times which differ from Saskatchewan times by 6 hours. This time difference was corrected for.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"/>
          <p:cNvSpPr/>
          <p:nvPr/>
        </p:nvSpPr>
        <p:spPr>
          <a:xfrm>
            <a:off x="64440" y="860760"/>
            <a:ext cx="1086480" cy="373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small difference in the average level (near -15 nT).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drift of recorded magnetic field was removed by subtraction of the base.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There are some sharp anomalies due to vehicles or electrical bursts near power lines (?)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" descr=""/>
          <p:cNvPicPr/>
          <p:nvPr/>
        </p:nvPicPr>
        <p:blipFill>
          <a:blip r:embed="rId1"/>
          <a:stretch/>
        </p:blipFill>
        <p:spPr>
          <a:xfrm>
            <a:off x="209160" y="-9000"/>
            <a:ext cx="9623160" cy="5669280"/>
          </a:xfrm>
          <a:prstGeom prst="rect">
            <a:avLst/>
          </a:prstGeom>
          <a:ln w="0">
            <a:noFill/>
          </a:ln>
        </p:spPr>
      </p:pic>
      <p:sp>
        <p:nvSpPr>
          <p:cNvPr id="30" name=""/>
          <p:cNvSpPr/>
          <p:nvPr/>
        </p:nvSpPr>
        <p:spPr>
          <a:xfrm>
            <a:off x="264960" y="36000"/>
            <a:ext cx="8912520" cy="42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Base-station corrected records plotted by colour at positions reported by MagArrow GPS unit.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non-differential GPS is insufficiently accurate for such small distances, and the track looks scattered.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>
            <a:off x="2712960" y="3096000"/>
            <a:ext cx="2245320" cy="117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higher and lower values of magnetic field near the middle and East end of the line.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Could these be due to our targets?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240480" y="11880"/>
            <a:ext cx="9623880" cy="5670000"/>
          </a:xfrm>
          <a:prstGeom prst="rect">
            <a:avLst/>
          </a:prstGeom>
          <a:ln w="0">
            <a:noFill/>
          </a:ln>
        </p:spPr>
      </p:pic>
      <p:sp>
        <p:nvSpPr>
          <p:cNvPr id="33" name=""/>
          <p:cNvSpPr/>
          <p:nvPr/>
        </p:nvSpPr>
        <p:spPr>
          <a:xfrm>
            <a:off x="264960" y="36000"/>
            <a:ext cx="8912520" cy="6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Next, you tried walking through the line carefully logging the times of visiting each station.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Below is the time record of the recorded magnetic field after subtraction of the base-station readings.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magnetic-field troughs and peaks occurring when passing over the magnetic anomaly.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240480" y="11880"/>
            <a:ext cx="9623880" cy="5670000"/>
          </a:xfrm>
          <a:prstGeom prst="rect">
            <a:avLst/>
          </a:prstGeom>
          <a:ln w="0">
            <a:noFill/>
          </a:ln>
        </p:spPr>
      </p:pic>
      <p:sp>
        <p:nvSpPr>
          <p:cNvPr id="35" name=""/>
          <p:cNvSpPr/>
          <p:nvPr/>
        </p:nvSpPr>
        <p:spPr>
          <a:xfrm>
            <a:off x="264960" y="36000"/>
            <a:ext cx="8912520" cy="6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Track of the magnetic field at coordinates reported by the GPS.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Because the non-differential GPS has about 5-8 m positioning errors, the track looks wobbly.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2541240" y="2628000"/>
            <a:ext cx="1350000" cy="5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However, locations of anomalies can be seen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8121240" y="2847600"/>
            <a:ext cx="1029960" cy="37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Anomaly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"/>
          <p:cNvSpPr/>
          <p:nvPr/>
        </p:nvSpPr>
        <p:spPr>
          <a:xfrm>
            <a:off x="1209240" y="903600"/>
            <a:ext cx="1029960" cy="37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Weaker anomaly?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240480" y="11880"/>
            <a:ext cx="9623880" cy="5670000"/>
          </a:xfrm>
          <a:prstGeom prst="rect">
            <a:avLst/>
          </a:prstGeom>
          <a:ln w="0">
            <a:noFill/>
          </a:ln>
        </p:spPr>
      </p:pic>
      <p:sp>
        <p:nvSpPr>
          <p:cNvPr id="40" name=""/>
          <p:cNvSpPr/>
          <p:nvPr/>
        </p:nvSpPr>
        <p:spPr>
          <a:xfrm>
            <a:off x="264960" y="36000"/>
            <a:ext cx="5812200" cy="48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Magnetic field values from preceding plot extracted at locations of stations on the line.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Looks like only one pass through the track was gridded.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2541240" y="2628000"/>
            <a:ext cx="2148480" cy="88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Looks like this anomaly is dipping toward the beginning of the line (west?)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6465240" y="182160"/>
            <a:ext cx="3587040" cy="14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resulting graph gives accurate location of the anomalies.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By careful inversion of the shapes of these anomalies, depths and dips/plunges of these targets can be constrained.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2-D grid mapping would be needed for better estimation of 3-D shapes of target bodies.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2541240" y="5184000"/>
            <a:ext cx="5544360" cy="41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 do not know the direction of station numbering. The usual convention is to increment station and line numbers from West to East and from South to North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"/>
          <p:cNvSpPr/>
          <p:nvPr/>
        </p:nvSpPr>
        <p:spPr>
          <a:xfrm>
            <a:off x="7941240" y="3852000"/>
            <a:ext cx="1856160" cy="88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anomaly is truncated here, showing that the line may need to be extended with about 20-30 stations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/>
          </p:nvPr>
        </p:nvSpPr>
        <p:spPr>
          <a:xfrm>
            <a:off x="628200" y="1865160"/>
            <a:ext cx="9070920" cy="1426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MagArrow grid over new targets behind the vault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209160" y="-9000"/>
            <a:ext cx="9623160" cy="5669280"/>
          </a:xfrm>
          <a:prstGeom prst="rect">
            <a:avLst/>
          </a:prstGeom>
          <a:ln w="0">
            <a:noFill/>
          </a:ln>
        </p:spPr>
      </p:pic>
      <p:sp>
        <p:nvSpPr>
          <p:cNvPr id="47" name=""/>
          <p:cNvSpPr/>
          <p:nvPr/>
        </p:nvSpPr>
        <p:spPr>
          <a:xfrm>
            <a:off x="264960" y="36000"/>
            <a:ext cx="8912520" cy="6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Time records of the gridded dataset (corrected for base-station recordings).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pattern of magnetic-field highs and lows as we crossed the in each line of recording.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2026-09-08T21:53:45Z</dcterms:modified>
  <cp:revision>39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