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s/slide1.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 id="2147483652" r:id="rId4"/>
  </p:sldMasterIdLst>
  <p:sldIdLst>
    <p:sldId id="256" r:id="rId5"/>
    <p:sldId id="257" r:id="rId6"/>
    <p:sldId id="258" r:id="rId7"/>
    <p:sldId id="259" r:id="rId8"/>
    <p:sldId id="260" r:id="rId9"/>
    <p:sldId id="261" r:id="rId10"/>
    <p:sldId id="262" r:id="rId11"/>
    <p:sldId id="263" r:id="rId12"/>
    <p:sldId id="264" r:id="rId13"/>
    <p:sldId id="265" r:id="rId14"/>
  </p:sldIdLst>
  <p:sldSz cx="10080625" cy="567055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3.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226080"/>
            <a:ext cx="9068040" cy="942840"/>
          </a:xfrm>
          <a:prstGeom prst="rect">
            <a:avLst/>
          </a:prstGeom>
          <a:noFill/>
          <a:ln w="0">
            <a:noFill/>
          </a:ln>
        </p:spPr>
        <p:txBody>
          <a:bodyPr lIns="0" rIns="0" tIns="0" bIns="0" anchor="ctr">
            <a:noAutofit/>
          </a:bodyPr>
          <a:p>
            <a:pPr indent="0" algn="ctr">
              <a:buNone/>
            </a:pPr>
            <a:endParaRPr b="0" lang="en-CA" sz="4400" spc="-1" strike="noStrike">
              <a:solidFill>
                <a:srgbClr val="000000"/>
              </a:solidFill>
              <a:latin typeface="Arial"/>
            </a:endParaRPr>
          </a:p>
        </p:txBody>
      </p:sp>
      <p:sp>
        <p:nvSpPr>
          <p:cNvPr id="6" name="PlaceHolder 2"/>
          <p:cNvSpPr>
            <a:spLocks noGrp="1"/>
          </p:cNvSpPr>
          <p:nvPr>
            <p:ph/>
          </p:nvPr>
        </p:nvSpPr>
        <p:spPr>
          <a:xfrm>
            <a:off x="504000" y="1326600"/>
            <a:ext cx="9071640" cy="3288240"/>
          </a:xfrm>
          <a:prstGeom prst="rect">
            <a:avLst/>
          </a:prstGeom>
          <a:noFill/>
          <a:ln w="0">
            <a:noFill/>
          </a:ln>
        </p:spPr>
        <p:txBody>
          <a:bodyPr lIns="0" rIns="0" tIns="0" bIns="0" anchor="t">
            <a:normAutofit/>
          </a:bodyPr>
          <a:p>
            <a:pPr indent="0">
              <a:spcBef>
                <a:spcPts val="1417"/>
              </a:spcBef>
              <a:buNone/>
            </a:pPr>
            <a:endParaRPr b="0" lang="en-CA"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AF40415C-A83F-4351-92F1-69582C1FA3EB}" type="slidenum">
              <a:t>&lt;#&gt;</a:t>
            </a:fld>
          </a:p>
        </p:txBody>
      </p:sp>
      <p:sp>
        <p:nvSpPr>
          <p:cNvPr id="6" name="PlaceHolder 5"/>
          <p:cNvSpPr>
            <a:spLocks noGrp="1"/>
          </p:cNvSpPr>
          <p:nvPr>
            <p:ph type="dt" idx="3"/>
          </p:nvPr>
        </p:nvSpPr>
        <p:spPr/>
        <p:txBody>
          <a:bodyPr/>
          <a:p>
            <a:r>
              <a:rPr lang="en-CA"/>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1">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226080"/>
            <a:ext cx="9068040" cy="942840"/>
          </a:xfrm>
          <a:prstGeom prst="rect">
            <a:avLst/>
          </a:prstGeom>
          <a:noFill/>
          <a:ln w="0">
            <a:noFill/>
          </a:ln>
        </p:spPr>
        <p:txBody>
          <a:bodyPr lIns="0" rIns="0" tIns="0" bIns="0" anchor="ctr">
            <a:noAutofit/>
          </a:bodyPr>
          <a:p>
            <a:pPr indent="0" algn="ctr">
              <a:buNone/>
            </a:pPr>
            <a:endParaRPr b="0" lang="en-CA" sz="4400" spc="-1" strike="noStrike">
              <a:solidFill>
                <a:srgbClr val="000000"/>
              </a:solidFill>
              <a:latin typeface="Arial"/>
            </a:endParaRPr>
          </a:p>
        </p:txBody>
      </p:sp>
      <p:sp>
        <p:nvSpPr>
          <p:cNvPr id="13" name="PlaceHolder 2"/>
          <p:cNvSpPr>
            <a:spLocks noGrp="1"/>
          </p:cNvSpPr>
          <p:nvPr>
            <p:ph/>
          </p:nvPr>
        </p:nvSpPr>
        <p:spPr>
          <a:xfrm>
            <a:off x="504000" y="1326600"/>
            <a:ext cx="9071640" cy="3288240"/>
          </a:xfrm>
          <a:prstGeom prst="rect">
            <a:avLst/>
          </a:prstGeom>
          <a:noFill/>
          <a:ln w="0">
            <a:noFill/>
          </a:ln>
        </p:spPr>
        <p:txBody>
          <a:bodyPr lIns="0" rIns="0" tIns="0" bIns="0" anchor="t">
            <a:normAutofit/>
          </a:bodyPr>
          <a:p>
            <a:pPr indent="0">
              <a:spcBef>
                <a:spcPts val="1417"/>
              </a:spcBef>
              <a:buNone/>
            </a:pPr>
            <a:endParaRPr b="0" lang="en-CA"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65B9E254-D213-48AD-8C50-BFAEB7629515}" type="slidenum">
              <a:t>&lt;#&gt;</a:t>
            </a:fld>
          </a:p>
        </p:txBody>
      </p:sp>
      <p:sp>
        <p:nvSpPr>
          <p:cNvPr id="6" name="PlaceHolder 5"/>
          <p:cNvSpPr>
            <a:spLocks noGrp="1"/>
          </p:cNvSpPr>
          <p:nvPr>
            <p:ph type="dt" idx="6"/>
          </p:nvPr>
        </p:nvSpPr>
        <p:spPr/>
        <p:txBody>
          <a:bodyPr/>
          <a:p>
            <a:r>
              <a:rPr lang="en-CA"/>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2">
    <p:spTree>
      <p:nvGrpSpPr>
        <p:cNvPr id="1" name=""/>
        <p:cNvGrpSpPr/>
        <p:nvPr/>
      </p:nvGrpSpPr>
      <p:grpSpPr>
        <a:xfrm>
          <a:off x="0" y="0"/>
          <a:ext cx="0" cy="0"/>
          <a:chOff x="0" y="0"/>
          <a:chExt cx="0" cy="0"/>
        </a:xfrm>
      </p:grpSpPr>
      <p:sp>
        <p:nvSpPr>
          <p:cNvPr id="19" name="PlaceHolder 1"/>
          <p:cNvSpPr>
            <a:spLocks noGrp="1"/>
          </p:cNvSpPr>
          <p:nvPr>
            <p:ph type="title"/>
          </p:nvPr>
        </p:nvSpPr>
        <p:spPr>
          <a:xfrm>
            <a:off x="504000" y="226080"/>
            <a:ext cx="9068040" cy="942840"/>
          </a:xfrm>
          <a:prstGeom prst="rect">
            <a:avLst/>
          </a:prstGeom>
          <a:noFill/>
          <a:ln w="0">
            <a:noFill/>
          </a:ln>
        </p:spPr>
        <p:txBody>
          <a:bodyPr lIns="0" rIns="0" tIns="0" bIns="0" anchor="ctr">
            <a:noAutofit/>
          </a:bodyPr>
          <a:p>
            <a:pPr indent="0" algn="ctr">
              <a:buNone/>
            </a:pPr>
            <a:endParaRPr b="0" lang="en-CA" sz="4400" spc="-1" strike="noStrike">
              <a:solidFill>
                <a:srgbClr val="000000"/>
              </a:solidFill>
              <a:latin typeface="Arial"/>
            </a:endParaRPr>
          </a:p>
        </p:txBody>
      </p:sp>
      <p:sp>
        <p:nvSpPr>
          <p:cNvPr id="20" name="PlaceHolder 2"/>
          <p:cNvSpPr>
            <a:spLocks noGrp="1"/>
          </p:cNvSpPr>
          <p:nvPr>
            <p:ph type="subTitle"/>
          </p:nvPr>
        </p:nvSpPr>
        <p:spPr>
          <a:xfrm>
            <a:off x="504000" y="1326600"/>
            <a:ext cx="9071640" cy="3288240"/>
          </a:xfrm>
          <a:prstGeom prst="rect">
            <a:avLst/>
          </a:prstGeom>
          <a:noFill/>
          <a:ln w="0">
            <a:noFill/>
          </a:ln>
        </p:spPr>
        <p:txBody>
          <a:bodyPr lIns="0" rIns="0" tIns="0" bIns="0" anchor="ctr">
            <a:noAutofit/>
          </a:bodyPr>
          <a:p>
            <a:pPr indent="0" algn="ctr">
              <a:buNone/>
            </a:pPr>
            <a:endParaRPr b="0" lang="en-CA"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82F46173-81E6-4484-A1FC-F82FDA6AB5C4}" type="slidenum">
              <a:t>&lt;#&gt;</a:t>
            </a:fld>
          </a:p>
        </p:txBody>
      </p:sp>
      <p:sp>
        <p:nvSpPr>
          <p:cNvPr id="6" name="PlaceHolder 5"/>
          <p:cNvSpPr>
            <a:spLocks noGrp="1"/>
          </p:cNvSpPr>
          <p:nvPr>
            <p:ph type="dt" idx="9"/>
          </p:nvPr>
        </p:nvSpPr>
        <p:spPr/>
        <p:txBody>
          <a:bodyPr/>
          <a:p>
            <a:r>
              <a:rPr lang="en-CA"/>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3.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226080"/>
            <a:ext cx="9068040" cy="942840"/>
          </a:xfrm>
          <a:prstGeom prst="rect">
            <a:avLst/>
          </a:prstGeom>
          <a:noFill/>
          <a:ln w="0">
            <a:noFill/>
          </a:ln>
        </p:spPr>
        <p:txBody>
          <a:bodyPr lIns="0" rIns="0" tIns="0" bIns="0" anchor="ctr">
            <a:noAutofit/>
          </a:bodyPr>
          <a:p>
            <a:pPr indent="0">
              <a:buNone/>
            </a:pPr>
            <a:r>
              <a:rPr b="0" lang="en-CA" sz="1800" spc="-1" strike="noStrike">
                <a:solidFill>
                  <a:srgbClr val="000000"/>
                </a:solidFill>
                <a:latin typeface="Arial"/>
              </a:rPr>
              <a:t>Click to edit the title text format</a:t>
            </a:r>
            <a:endParaRPr b="0" lang="en-CA" sz="1800" spc="-1" strike="noStrike">
              <a:solidFill>
                <a:srgbClr val="000000"/>
              </a:solidFill>
              <a:latin typeface="Arial"/>
            </a:endParaRPr>
          </a:p>
        </p:txBody>
      </p:sp>
      <p:sp>
        <p:nvSpPr>
          <p:cNvPr id="1" name="PlaceHolder 2"/>
          <p:cNvSpPr>
            <a:spLocks noGrp="1"/>
          </p:cNvSpPr>
          <p:nvPr>
            <p:ph type="body"/>
          </p:nvPr>
        </p:nvSpPr>
        <p:spPr>
          <a:xfrm>
            <a:off x="504000" y="1326600"/>
            <a:ext cx="9071640" cy="328824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CA" sz="1800" spc="-1" strike="noStrike">
                <a:solidFill>
                  <a:srgbClr val="000000"/>
                </a:solidFill>
                <a:latin typeface="Arial"/>
              </a:rPr>
              <a:t>Click to edit the outline text format</a:t>
            </a:r>
            <a:endParaRPr b="0" lang="en-CA"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CA" sz="1800" spc="-1" strike="noStrike">
                <a:solidFill>
                  <a:srgbClr val="000000"/>
                </a:solidFill>
                <a:latin typeface="Arial"/>
              </a:rPr>
              <a:t>Second Outline Level</a:t>
            </a:r>
            <a:endParaRPr b="0" lang="en-CA"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CA" sz="1800" spc="-1" strike="noStrike">
                <a:solidFill>
                  <a:srgbClr val="000000"/>
                </a:solidFill>
                <a:latin typeface="Arial"/>
              </a:rPr>
              <a:t>Third Outline Level</a:t>
            </a:r>
            <a:endParaRPr b="0" lang="en-CA"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CA" sz="1800" spc="-1" strike="noStrike">
                <a:solidFill>
                  <a:srgbClr val="000000"/>
                </a:solidFill>
                <a:latin typeface="Arial"/>
              </a:rPr>
              <a:t>Fourth Outline Level</a:t>
            </a:r>
            <a:endParaRPr b="0" lang="en-CA"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CA" sz="1800" spc="-1" strike="noStrike">
                <a:solidFill>
                  <a:srgbClr val="000000"/>
                </a:solidFill>
                <a:latin typeface="Arial"/>
              </a:rPr>
              <a:t>Fifth Outline Level</a:t>
            </a:r>
            <a:endParaRPr b="0" lang="en-CA"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CA" sz="1800" spc="-1" strike="noStrike">
                <a:solidFill>
                  <a:srgbClr val="000000"/>
                </a:solidFill>
                <a:latin typeface="Arial"/>
              </a:rPr>
              <a:t>Sixth Outline Level</a:t>
            </a:r>
            <a:endParaRPr b="0" lang="en-CA"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CA" sz="1800" spc="-1" strike="noStrike">
                <a:solidFill>
                  <a:srgbClr val="000000"/>
                </a:solidFill>
                <a:latin typeface="Arial"/>
              </a:rPr>
              <a:t>Seventh Outline Level</a:t>
            </a:r>
            <a:endParaRPr b="0" lang="en-CA" sz="1800" spc="-1" strike="noStrike">
              <a:solidFill>
                <a:srgbClr val="000000"/>
              </a:solidFill>
              <a:latin typeface="Arial"/>
            </a:endParaRPr>
          </a:p>
        </p:txBody>
      </p:sp>
      <p:sp>
        <p:nvSpPr>
          <p:cNvPr id="2" name="PlaceHolder 3"/>
          <p:cNvSpPr>
            <a:spLocks noGrp="1"/>
          </p:cNvSpPr>
          <p:nvPr>
            <p:ph type="ftr" idx="1"/>
          </p:nvPr>
        </p:nvSpPr>
        <p:spPr>
          <a:xfrm>
            <a:off x="3447360" y="5165280"/>
            <a:ext cx="3191400" cy="387000"/>
          </a:xfrm>
          <a:prstGeom prst="rect">
            <a:avLst/>
          </a:prstGeom>
          <a:noFill/>
          <a:ln w="0">
            <a:noFill/>
          </a:ln>
        </p:spPr>
        <p:txBody>
          <a:bodyPr lIns="0" rIns="0" tIns="0" bIns="0" anchor="t">
            <a:noAutofit/>
          </a:bodyPr>
          <a:lstStyle>
            <a:lvl1pPr indent="0" algn="ctr">
              <a:lnSpc>
                <a:spcPct val="100000"/>
              </a:lnSpc>
              <a:buNone/>
              <a:tabLst>
                <a:tab algn="l" pos="0"/>
              </a:tabLst>
              <a:defRPr b="0" lang="en-CA" sz="1400" spc="-1" strike="noStrike">
                <a:solidFill>
                  <a:srgbClr val="000000"/>
                </a:solidFill>
                <a:latin typeface="Times New Roman"/>
              </a:defRPr>
            </a:lvl1pPr>
          </a:lstStyle>
          <a:p>
            <a:pPr indent="0" algn="ctr">
              <a:lnSpc>
                <a:spcPct val="100000"/>
              </a:lnSpc>
              <a:buNone/>
              <a:tabLst>
                <a:tab algn="l" pos="0"/>
              </a:tabLst>
            </a:pPr>
            <a:r>
              <a:rPr b="0" lang="en-CA" sz="1400" spc="-1" strike="noStrike">
                <a:solidFill>
                  <a:srgbClr val="000000"/>
                </a:solidFill>
                <a:latin typeface="Times New Roman"/>
              </a:rPr>
              <a:t>&lt;footer&gt;</a:t>
            </a:r>
            <a:endParaRPr b="0" lang="en-CA" sz="1400" spc="-1" strike="noStrike">
              <a:solidFill>
                <a:srgbClr val="000000"/>
              </a:solidFill>
              <a:latin typeface="Times New Roman"/>
            </a:endParaRPr>
          </a:p>
        </p:txBody>
      </p:sp>
      <p:sp>
        <p:nvSpPr>
          <p:cNvPr id="3" name="PlaceHolder 4"/>
          <p:cNvSpPr>
            <a:spLocks noGrp="1"/>
          </p:cNvSpPr>
          <p:nvPr>
            <p:ph type="sldNum" idx="2"/>
          </p:nvPr>
        </p:nvSpPr>
        <p:spPr>
          <a:xfrm>
            <a:off x="7227360" y="5165280"/>
            <a:ext cx="2344680" cy="387000"/>
          </a:xfrm>
          <a:prstGeom prst="rect">
            <a:avLst/>
          </a:prstGeom>
          <a:noFill/>
          <a:ln w="0">
            <a:noFill/>
          </a:ln>
        </p:spPr>
        <p:txBody>
          <a:bodyPr lIns="0" rIns="0" tIns="0" bIns="0" anchor="t">
            <a:noAutofit/>
          </a:bodyPr>
          <a:lstStyle>
            <a:lvl1pPr indent="0" algn="r">
              <a:lnSpc>
                <a:spcPct val="100000"/>
              </a:lnSpc>
              <a:buNone/>
              <a:tabLst>
                <a:tab algn="l" pos="0"/>
              </a:tabLst>
              <a:defRPr b="0" lang="en-CA" sz="1400" spc="-1" strike="noStrike">
                <a:solidFill>
                  <a:srgbClr val="000000"/>
                </a:solidFill>
                <a:latin typeface="Times New Roman"/>
              </a:defRPr>
            </a:lvl1pPr>
          </a:lstStyle>
          <a:p>
            <a:pPr indent="0" algn="r">
              <a:lnSpc>
                <a:spcPct val="100000"/>
              </a:lnSpc>
              <a:buNone/>
              <a:tabLst>
                <a:tab algn="l" pos="0"/>
              </a:tabLst>
            </a:pPr>
            <a:fld id="{2131FCF0-370A-4759-8FC3-1EA582D75855}" type="slidenum">
              <a:rPr b="0" lang="en-CA" sz="1400" spc="-1" strike="noStrike">
                <a:solidFill>
                  <a:srgbClr val="000000"/>
                </a:solidFill>
                <a:latin typeface="Times New Roman"/>
              </a:rPr>
              <a:t>&lt;number&gt;</a:t>
            </a:fld>
            <a:endParaRPr b="0" lang="en-CA" sz="1400" spc="-1" strike="noStrike">
              <a:solidFill>
                <a:srgbClr val="000000"/>
              </a:solidFill>
              <a:latin typeface="Times New Roman"/>
            </a:endParaRPr>
          </a:p>
        </p:txBody>
      </p:sp>
      <p:sp>
        <p:nvSpPr>
          <p:cNvPr id="4" name="PlaceHolder 5"/>
          <p:cNvSpPr>
            <a:spLocks noGrp="1"/>
          </p:cNvSpPr>
          <p:nvPr>
            <p:ph type="dt" idx="3"/>
          </p:nvPr>
        </p:nvSpPr>
        <p:spPr>
          <a:xfrm>
            <a:off x="504000" y="5165280"/>
            <a:ext cx="2344680" cy="387000"/>
          </a:xfrm>
          <a:prstGeom prst="rect">
            <a:avLst/>
          </a:prstGeom>
          <a:noFill/>
          <a:ln w="0">
            <a:noFill/>
          </a:ln>
        </p:spPr>
        <p:txBody>
          <a:bodyPr lIns="0" rIns="0" tIns="0" bIns="0" anchor="t">
            <a:noAutofit/>
          </a:bodyPr>
          <a:lstStyle>
            <a:lvl1pPr indent="0">
              <a:buNone/>
              <a:defRPr b="0" lang="en-CA" sz="1400" spc="-1" strike="noStrike">
                <a:solidFill>
                  <a:srgbClr val="000000"/>
                </a:solidFill>
                <a:latin typeface="Times New Roman"/>
              </a:defRPr>
            </a:lvl1pPr>
          </a:lstStyle>
          <a:p>
            <a:pPr indent="0">
              <a:buNone/>
            </a:pPr>
            <a:r>
              <a:rPr b="0" lang="en-CA" sz="1400" spc="-1" strike="noStrike">
                <a:solidFill>
                  <a:srgbClr val="000000"/>
                </a:solidFill>
                <a:latin typeface="Times New Roman"/>
              </a:rPr>
              <a:t>&lt;date/time&gt;</a:t>
            </a:r>
            <a:endParaRPr b="0" lang="en-CA"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226080"/>
            <a:ext cx="9068040" cy="942840"/>
          </a:xfrm>
          <a:prstGeom prst="rect">
            <a:avLst/>
          </a:prstGeom>
          <a:noFill/>
          <a:ln w="0">
            <a:noFill/>
          </a:ln>
        </p:spPr>
        <p:txBody>
          <a:bodyPr lIns="0" rIns="0" tIns="0" bIns="0" anchor="ctr">
            <a:noAutofit/>
          </a:bodyPr>
          <a:p>
            <a:pPr indent="0">
              <a:buNone/>
            </a:pPr>
            <a:r>
              <a:rPr b="0" lang="en-CA" sz="1800" spc="-1" strike="noStrike">
                <a:solidFill>
                  <a:srgbClr val="000000"/>
                </a:solidFill>
                <a:latin typeface="Arial"/>
              </a:rPr>
              <a:t>Click to edit the title text format</a:t>
            </a:r>
            <a:endParaRPr b="0" lang="en-CA" sz="1800" spc="-1" strike="noStrike">
              <a:solidFill>
                <a:srgbClr val="000000"/>
              </a:solidFill>
              <a:latin typeface="Arial"/>
            </a:endParaRPr>
          </a:p>
        </p:txBody>
      </p:sp>
      <p:sp>
        <p:nvSpPr>
          <p:cNvPr id="8" name="PlaceHolder 2"/>
          <p:cNvSpPr>
            <a:spLocks noGrp="1"/>
          </p:cNvSpPr>
          <p:nvPr>
            <p:ph type="body"/>
          </p:nvPr>
        </p:nvSpPr>
        <p:spPr>
          <a:xfrm>
            <a:off x="504000" y="1326600"/>
            <a:ext cx="9071640" cy="328824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CA" sz="1800" spc="-1" strike="noStrike">
                <a:solidFill>
                  <a:srgbClr val="000000"/>
                </a:solidFill>
                <a:latin typeface="Arial"/>
              </a:rPr>
              <a:t>Click to edit the outline text format</a:t>
            </a:r>
            <a:endParaRPr b="0" lang="en-CA"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CA" sz="1800" spc="-1" strike="noStrike">
                <a:solidFill>
                  <a:srgbClr val="000000"/>
                </a:solidFill>
                <a:latin typeface="Arial"/>
              </a:rPr>
              <a:t>Second Outline Level</a:t>
            </a:r>
            <a:endParaRPr b="0" lang="en-CA"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CA" sz="1800" spc="-1" strike="noStrike">
                <a:solidFill>
                  <a:srgbClr val="000000"/>
                </a:solidFill>
                <a:latin typeface="Arial"/>
              </a:rPr>
              <a:t>Third Outline Level</a:t>
            </a:r>
            <a:endParaRPr b="0" lang="en-CA"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CA" sz="1800" spc="-1" strike="noStrike">
                <a:solidFill>
                  <a:srgbClr val="000000"/>
                </a:solidFill>
                <a:latin typeface="Arial"/>
              </a:rPr>
              <a:t>Fourth Outline Level</a:t>
            </a:r>
            <a:endParaRPr b="0" lang="en-CA"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CA" sz="1800" spc="-1" strike="noStrike">
                <a:solidFill>
                  <a:srgbClr val="000000"/>
                </a:solidFill>
                <a:latin typeface="Arial"/>
              </a:rPr>
              <a:t>Fifth Outline Level</a:t>
            </a:r>
            <a:endParaRPr b="0" lang="en-CA"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CA" sz="1800" spc="-1" strike="noStrike">
                <a:solidFill>
                  <a:srgbClr val="000000"/>
                </a:solidFill>
                <a:latin typeface="Arial"/>
              </a:rPr>
              <a:t>Sixth Outline Level</a:t>
            </a:r>
            <a:endParaRPr b="0" lang="en-CA"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CA" sz="1800" spc="-1" strike="noStrike">
                <a:solidFill>
                  <a:srgbClr val="000000"/>
                </a:solidFill>
                <a:latin typeface="Arial"/>
              </a:rPr>
              <a:t>Seventh Outline Level</a:t>
            </a:r>
            <a:endParaRPr b="0" lang="en-CA" sz="1800" spc="-1" strike="noStrike">
              <a:solidFill>
                <a:srgbClr val="000000"/>
              </a:solidFill>
              <a:latin typeface="Arial"/>
            </a:endParaRPr>
          </a:p>
        </p:txBody>
      </p:sp>
      <p:sp>
        <p:nvSpPr>
          <p:cNvPr id="9" name="PlaceHolder 3"/>
          <p:cNvSpPr>
            <a:spLocks noGrp="1"/>
          </p:cNvSpPr>
          <p:nvPr>
            <p:ph type="ftr" idx="4"/>
          </p:nvPr>
        </p:nvSpPr>
        <p:spPr>
          <a:xfrm>
            <a:off x="3447360" y="5165280"/>
            <a:ext cx="3191400" cy="387000"/>
          </a:xfrm>
          <a:prstGeom prst="rect">
            <a:avLst/>
          </a:prstGeom>
          <a:noFill/>
          <a:ln w="0">
            <a:noFill/>
          </a:ln>
        </p:spPr>
        <p:txBody>
          <a:bodyPr lIns="0" rIns="0" tIns="0" bIns="0" anchor="t">
            <a:noAutofit/>
          </a:bodyPr>
          <a:lstStyle>
            <a:lvl1pPr indent="0" algn="ctr">
              <a:lnSpc>
                <a:spcPct val="100000"/>
              </a:lnSpc>
              <a:buNone/>
              <a:tabLst>
                <a:tab algn="l" pos="0"/>
              </a:tabLst>
              <a:defRPr b="0" lang="en-CA" sz="1400" spc="-1" strike="noStrike">
                <a:solidFill>
                  <a:srgbClr val="000000"/>
                </a:solidFill>
                <a:latin typeface="Times New Roman"/>
              </a:defRPr>
            </a:lvl1pPr>
          </a:lstStyle>
          <a:p>
            <a:pPr indent="0" algn="ctr">
              <a:lnSpc>
                <a:spcPct val="100000"/>
              </a:lnSpc>
              <a:buNone/>
              <a:tabLst>
                <a:tab algn="l" pos="0"/>
              </a:tabLst>
            </a:pPr>
            <a:r>
              <a:rPr b="0" lang="en-CA" sz="1400" spc="-1" strike="noStrike">
                <a:solidFill>
                  <a:srgbClr val="000000"/>
                </a:solidFill>
                <a:latin typeface="Times New Roman"/>
              </a:rPr>
              <a:t>&lt;footer&gt;</a:t>
            </a:r>
            <a:endParaRPr b="0" lang="en-CA" sz="1400" spc="-1" strike="noStrike">
              <a:solidFill>
                <a:srgbClr val="000000"/>
              </a:solidFill>
              <a:latin typeface="Times New Roman"/>
            </a:endParaRPr>
          </a:p>
        </p:txBody>
      </p:sp>
      <p:sp>
        <p:nvSpPr>
          <p:cNvPr id="10" name="PlaceHolder 4"/>
          <p:cNvSpPr>
            <a:spLocks noGrp="1"/>
          </p:cNvSpPr>
          <p:nvPr>
            <p:ph type="sldNum" idx="5"/>
          </p:nvPr>
        </p:nvSpPr>
        <p:spPr>
          <a:xfrm>
            <a:off x="7227360" y="5165280"/>
            <a:ext cx="2344680" cy="387000"/>
          </a:xfrm>
          <a:prstGeom prst="rect">
            <a:avLst/>
          </a:prstGeom>
          <a:noFill/>
          <a:ln w="0">
            <a:noFill/>
          </a:ln>
        </p:spPr>
        <p:txBody>
          <a:bodyPr lIns="0" rIns="0" tIns="0" bIns="0" anchor="t">
            <a:noAutofit/>
          </a:bodyPr>
          <a:lstStyle>
            <a:lvl1pPr indent="0" algn="r">
              <a:lnSpc>
                <a:spcPct val="100000"/>
              </a:lnSpc>
              <a:buNone/>
              <a:tabLst>
                <a:tab algn="l" pos="0"/>
              </a:tabLst>
              <a:defRPr b="0" lang="en-CA" sz="1400" spc="-1" strike="noStrike">
                <a:solidFill>
                  <a:srgbClr val="000000"/>
                </a:solidFill>
                <a:latin typeface="Times New Roman"/>
              </a:defRPr>
            </a:lvl1pPr>
          </a:lstStyle>
          <a:p>
            <a:pPr indent="0" algn="r">
              <a:lnSpc>
                <a:spcPct val="100000"/>
              </a:lnSpc>
              <a:buNone/>
              <a:tabLst>
                <a:tab algn="l" pos="0"/>
              </a:tabLst>
            </a:pPr>
            <a:fld id="{93A8FD40-66FE-4A00-BD4D-E158C601591B}" type="slidenum">
              <a:rPr b="0" lang="en-CA" sz="1400" spc="-1" strike="noStrike">
                <a:solidFill>
                  <a:srgbClr val="000000"/>
                </a:solidFill>
                <a:latin typeface="Times New Roman"/>
              </a:rPr>
              <a:t>&lt;number&gt;</a:t>
            </a:fld>
            <a:endParaRPr b="0" lang="en-CA" sz="1400" spc="-1" strike="noStrike">
              <a:solidFill>
                <a:srgbClr val="000000"/>
              </a:solidFill>
              <a:latin typeface="Times New Roman"/>
            </a:endParaRPr>
          </a:p>
        </p:txBody>
      </p:sp>
      <p:sp>
        <p:nvSpPr>
          <p:cNvPr id="11" name="PlaceHolder 5"/>
          <p:cNvSpPr>
            <a:spLocks noGrp="1"/>
          </p:cNvSpPr>
          <p:nvPr>
            <p:ph type="dt" idx="6"/>
          </p:nvPr>
        </p:nvSpPr>
        <p:spPr>
          <a:xfrm>
            <a:off x="504000" y="5165280"/>
            <a:ext cx="2344680" cy="387000"/>
          </a:xfrm>
          <a:prstGeom prst="rect">
            <a:avLst/>
          </a:prstGeom>
          <a:noFill/>
          <a:ln w="0">
            <a:noFill/>
          </a:ln>
        </p:spPr>
        <p:txBody>
          <a:bodyPr lIns="0" rIns="0" tIns="0" bIns="0" anchor="t">
            <a:noAutofit/>
          </a:bodyPr>
          <a:lstStyle>
            <a:lvl1pPr indent="0">
              <a:buNone/>
              <a:defRPr b="0" lang="en-CA" sz="1400" spc="-1" strike="noStrike">
                <a:solidFill>
                  <a:srgbClr val="000000"/>
                </a:solidFill>
                <a:latin typeface="Times New Roman"/>
              </a:defRPr>
            </a:lvl1pPr>
          </a:lstStyle>
          <a:p>
            <a:pPr indent="0">
              <a:buNone/>
            </a:pPr>
            <a:r>
              <a:rPr b="0" lang="en-CA" sz="1400" spc="-1" strike="noStrike">
                <a:solidFill>
                  <a:srgbClr val="000000"/>
                </a:solidFill>
                <a:latin typeface="Times New Roman"/>
              </a:rPr>
              <a:t>&lt;date/time&gt;</a:t>
            </a:r>
            <a:endParaRPr b="0" lang="en-CA"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226080"/>
            <a:ext cx="9068040" cy="942840"/>
          </a:xfrm>
          <a:prstGeom prst="rect">
            <a:avLst/>
          </a:prstGeom>
          <a:noFill/>
          <a:ln w="0">
            <a:noFill/>
          </a:ln>
        </p:spPr>
        <p:txBody>
          <a:bodyPr lIns="0" rIns="0" tIns="0" bIns="0" anchor="ctr">
            <a:noAutofit/>
          </a:bodyPr>
          <a:p>
            <a:pPr indent="0">
              <a:buNone/>
            </a:pPr>
            <a:r>
              <a:rPr b="0" lang="en-CA" sz="1800" spc="-1" strike="noStrike">
                <a:solidFill>
                  <a:srgbClr val="000000"/>
                </a:solidFill>
                <a:latin typeface="Arial"/>
              </a:rPr>
              <a:t>Click to edit the title text format</a:t>
            </a:r>
            <a:endParaRPr b="0" lang="en-CA" sz="1800" spc="-1" strike="noStrike">
              <a:solidFill>
                <a:srgbClr val="000000"/>
              </a:solidFill>
              <a:latin typeface="Arial"/>
            </a:endParaRPr>
          </a:p>
        </p:txBody>
      </p:sp>
      <p:sp>
        <p:nvSpPr>
          <p:cNvPr id="15" name="PlaceHolder 2"/>
          <p:cNvSpPr>
            <a:spLocks noGrp="1"/>
          </p:cNvSpPr>
          <p:nvPr>
            <p:ph type="ftr" idx="7"/>
          </p:nvPr>
        </p:nvSpPr>
        <p:spPr>
          <a:xfrm>
            <a:off x="3447360" y="5165280"/>
            <a:ext cx="3191400" cy="387000"/>
          </a:xfrm>
          <a:prstGeom prst="rect">
            <a:avLst/>
          </a:prstGeom>
          <a:noFill/>
          <a:ln w="0">
            <a:noFill/>
          </a:ln>
        </p:spPr>
        <p:txBody>
          <a:bodyPr lIns="0" rIns="0" tIns="0" bIns="0" anchor="t">
            <a:noAutofit/>
          </a:bodyPr>
          <a:lstStyle>
            <a:lvl1pPr indent="0" algn="ctr">
              <a:lnSpc>
                <a:spcPct val="100000"/>
              </a:lnSpc>
              <a:buNone/>
              <a:tabLst>
                <a:tab algn="l" pos="0"/>
              </a:tabLst>
              <a:defRPr b="0" lang="en-CA" sz="1400" spc="-1" strike="noStrike">
                <a:solidFill>
                  <a:srgbClr val="000000"/>
                </a:solidFill>
                <a:latin typeface="Times New Roman"/>
              </a:defRPr>
            </a:lvl1pPr>
          </a:lstStyle>
          <a:p>
            <a:pPr indent="0" algn="ctr">
              <a:lnSpc>
                <a:spcPct val="100000"/>
              </a:lnSpc>
              <a:buNone/>
              <a:tabLst>
                <a:tab algn="l" pos="0"/>
              </a:tabLst>
            </a:pPr>
            <a:r>
              <a:rPr b="0" lang="en-CA" sz="1400" spc="-1" strike="noStrike">
                <a:solidFill>
                  <a:srgbClr val="000000"/>
                </a:solidFill>
                <a:latin typeface="Times New Roman"/>
              </a:rPr>
              <a:t>&lt;footer&gt;</a:t>
            </a:r>
            <a:endParaRPr b="0" lang="en-CA" sz="1400" spc="-1" strike="noStrike">
              <a:solidFill>
                <a:srgbClr val="000000"/>
              </a:solidFill>
              <a:latin typeface="Times New Roman"/>
            </a:endParaRPr>
          </a:p>
        </p:txBody>
      </p:sp>
      <p:sp>
        <p:nvSpPr>
          <p:cNvPr id="16" name="PlaceHolder 3"/>
          <p:cNvSpPr>
            <a:spLocks noGrp="1"/>
          </p:cNvSpPr>
          <p:nvPr>
            <p:ph type="sldNum" idx="8"/>
          </p:nvPr>
        </p:nvSpPr>
        <p:spPr>
          <a:xfrm>
            <a:off x="7227360" y="5165280"/>
            <a:ext cx="2344680" cy="387000"/>
          </a:xfrm>
          <a:prstGeom prst="rect">
            <a:avLst/>
          </a:prstGeom>
          <a:noFill/>
          <a:ln w="0">
            <a:noFill/>
          </a:ln>
        </p:spPr>
        <p:txBody>
          <a:bodyPr lIns="0" rIns="0" tIns="0" bIns="0" anchor="t">
            <a:noAutofit/>
          </a:bodyPr>
          <a:lstStyle>
            <a:lvl1pPr indent="0" algn="r">
              <a:lnSpc>
                <a:spcPct val="100000"/>
              </a:lnSpc>
              <a:buNone/>
              <a:tabLst>
                <a:tab algn="l" pos="0"/>
              </a:tabLst>
              <a:defRPr b="0" lang="en-CA" sz="1400" spc="-1" strike="noStrike">
                <a:solidFill>
                  <a:srgbClr val="000000"/>
                </a:solidFill>
                <a:latin typeface="Times New Roman"/>
              </a:defRPr>
            </a:lvl1pPr>
          </a:lstStyle>
          <a:p>
            <a:pPr indent="0" algn="r">
              <a:lnSpc>
                <a:spcPct val="100000"/>
              </a:lnSpc>
              <a:buNone/>
              <a:tabLst>
                <a:tab algn="l" pos="0"/>
              </a:tabLst>
            </a:pPr>
            <a:fld id="{C878D23B-002A-4715-8A42-991DFFADDCE1}" type="slidenum">
              <a:rPr b="0" lang="en-CA" sz="1400" spc="-1" strike="noStrike">
                <a:solidFill>
                  <a:srgbClr val="000000"/>
                </a:solidFill>
                <a:latin typeface="Times New Roman"/>
              </a:rPr>
              <a:t>&lt;number&gt;</a:t>
            </a:fld>
            <a:endParaRPr b="0" lang="en-CA" sz="1400" spc="-1" strike="noStrike">
              <a:solidFill>
                <a:srgbClr val="000000"/>
              </a:solidFill>
              <a:latin typeface="Times New Roman"/>
            </a:endParaRPr>
          </a:p>
        </p:txBody>
      </p:sp>
      <p:sp>
        <p:nvSpPr>
          <p:cNvPr id="17" name="PlaceHolder 4"/>
          <p:cNvSpPr>
            <a:spLocks noGrp="1"/>
          </p:cNvSpPr>
          <p:nvPr>
            <p:ph type="dt" idx="9"/>
          </p:nvPr>
        </p:nvSpPr>
        <p:spPr>
          <a:xfrm>
            <a:off x="504000" y="5165280"/>
            <a:ext cx="2344680" cy="387000"/>
          </a:xfrm>
          <a:prstGeom prst="rect">
            <a:avLst/>
          </a:prstGeom>
          <a:noFill/>
          <a:ln w="0">
            <a:noFill/>
          </a:ln>
        </p:spPr>
        <p:txBody>
          <a:bodyPr lIns="0" rIns="0" tIns="0" bIns="0" anchor="t">
            <a:noAutofit/>
          </a:bodyPr>
          <a:lstStyle>
            <a:lvl1pPr indent="0">
              <a:buNone/>
              <a:defRPr b="0" lang="en-CA" sz="1400" spc="-1" strike="noStrike">
                <a:solidFill>
                  <a:srgbClr val="000000"/>
                </a:solidFill>
                <a:latin typeface="Times New Roman"/>
              </a:defRPr>
            </a:lvl1pPr>
          </a:lstStyle>
          <a:p>
            <a:pPr indent="0">
              <a:buNone/>
            </a:pPr>
            <a:r>
              <a:rPr b="0" lang="en-CA" sz="1400" spc="-1" strike="noStrike">
                <a:solidFill>
                  <a:srgbClr val="000000"/>
                </a:solidFill>
                <a:latin typeface="Times New Roman"/>
              </a:rPr>
              <a:t>&lt;date/time&gt;</a:t>
            </a:r>
            <a:endParaRPr b="0" lang="en-CA" sz="1400" spc="-1" strike="noStrike">
              <a:solidFill>
                <a:srgbClr val="000000"/>
              </a:solidFill>
              <a:latin typeface="Times New Roman"/>
            </a:endParaRPr>
          </a:p>
        </p:txBody>
      </p:sp>
      <p:sp>
        <p:nvSpPr>
          <p:cNvPr id="18" name="PlaceHolder 5"/>
          <p:cNvSpPr>
            <a:spLocks noGrp="1"/>
          </p:cNvSpPr>
          <p:nvPr>
            <p:ph type="body"/>
          </p:nvPr>
        </p:nvSpPr>
        <p:spPr>
          <a:xfrm>
            <a:off x="504000" y="1326600"/>
            <a:ext cx="9072000" cy="32886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CA" sz="3200" spc="-1" strike="noStrike">
                <a:solidFill>
                  <a:srgbClr val="000000"/>
                </a:solidFill>
                <a:latin typeface="Arial"/>
              </a:rPr>
              <a:t>Click to edit the outline text format</a:t>
            </a:r>
            <a:endParaRPr b="0" lang="en-CA"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CA" sz="2800" spc="-1" strike="noStrike">
                <a:solidFill>
                  <a:srgbClr val="000000"/>
                </a:solidFill>
                <a:latin typeface="Arial"/>
              </a:rPr>
              <a:t>Second Outline Level</a:t>
            </a:r>
            <a:endParaRPr b="0" lang="en-CA"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CA" sz="2400" spc="-1" strike="noStrike">
                <a:solidFill>
                  <a:srgbClr val="000000"/>
                </a:solidFill>
                <a:latin typeface="Arial"/>
              </a:rPr>
              <a:t>Third Outline Level</a:t>
            </a:r>
            <a:endParaRPr b="0" lang="en-CA"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CA" sz="2000" spc="-1" strike="noStrike">
                <a:solidFill>
                  <a:srgbClr val="000000"/>
                </a:solidFill>
                <a:latin typeface="Arial"/>
              </a:rPr>
              <a:t>Fourth Outline Level</a:t>
            </a:r>
            <a:endParaRPr b="0" lang="en-CA"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CA" sz="2000" spc="-1" strike="noStrike">
                <a:solidFill>
                  <a:srgbClr val="000000"/>
                </a:solidFill>
                <a:latin typeface="Arial"/>
              </a:rPr>
              <a:t>Fifth Outline Level</a:t>
            </a:r>
            <a:endParaRPr b="0" lang="en-CA"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CA" sz="2000" spc="-1" strike="noStrike">
                <a:solidFill>
                  <a:srgbClr val="000000"/>
                </a:solidFill>
                <a:latin typeface="Arial"/>
              </a:rPr>
              <a:t>Sixth Outline Level</a:t>
            </a:r>
            <a:endParaRPr b="0" lang="en-CA"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CA" sz="2000" spc="-1" strike="noStrike">
                <a:solidFill>
                  <a:srgbClr val="000000"/>
                </a:solidFill>
                <a:latin typeface="Arial"/>
              </a:rPr>
              <a:t>Seventh Outline Level</a:t>
            </a:r>
            <a:endParaRPr b="0" lang="en-CA"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53" r:id="rId2"/>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2.xml"/>
</Relationships>
</file>

<file path=ppt/slides/_rels/slide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2.xml"/>
</Relationships>
</file>

<file path=ppt/slides/_rels/slide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2.xml"/>
</Relationships>
</file>

<file path=ppt/slides/_rels/slide6.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2.xml"/>
</Relationships>
</file>

<file path=ppt/slides/_rels/slide7.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2.xml"/>
</Relationships>
</file>

<file path=ppt/slides/_rels/slide8.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xml"/>
</Relationships>
</file>

<file path=ppt/slides/_rels/slide9.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2.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 name=""/>
          <p:cNvSpPr txBox="1"/>
          <p:nvPr/>
        </p:nvSpPr>
        <p:spPr>
          <a:xfrm>
            <a:off x="1999440" y="1067400"/>
            <a:ext cx="7012800" cy="2868120"/>
          </a:xfrm>
          <a:prstGeom prst="rect">
            <a:avLst/>
          </a:prstGeom>
          <a:noFill/>
          <a:ln w="0">
            <a:noFill/>
          </a:ln>
        </p:spPr>
        <p:txBody>
          <a:bodyPr lIns="90000" rIns="90000" tIns="45000" bIns="45000" anchor="t">
            <a:noAutofit/>
          </a:bodyPr>
          <a:p>
            <a:pPr>
              <a:lnSpc>
                <a:spcPct val="100000"/>
              </a:lnSpc>
              <a:tabLst>
                <a:tab algn="l" pos="0"/>
              </a:tabLst>
            </a:pPr>
            <a:r>
              <a:rPr b="0" lang="en-CA" sz="1400" spc="-1" strike="noStrike">
                <a:solidFill>
                  <a:srgbClr val="000000"/>
                </a:solidFill>
                <a:latin typeface="Arial"/>
              </a:rPr>
              <a:t>I am currently having some difficulties producing a nice merged section of all Betsy gun shots. Stay posted for updates of this .pptx document. However, conclusions for planning the Saturday’s survey can be made by examining the raw seismograph displays (next slides):</a:t>
            </a:r>
            <a:endParaRPr b="0" lang="en-CA" sz="1400" spc="-1" strike="noStrike">
              <a:solidFill>
                <a:srgbClr val="000000"/>
              </a:solidFill>
              <a:latin typeface="Arial"/>
            </a:endParaRPr>
          </a:p>
          <a:p>
            <a:pPr>
              <a:lnSpc>
                <a:spcPct val="100000"/>
              </a:lnSpc>
              <a:tabLst>
                <a:tab algn="l" pos="0"/>
              </a:tabLst>
            </a:pPr>
            <a:endParaRPr b="0" lang="en-CA" sz="1400" spc="-1" strike="noStrike">
              <a:solidFill>
                <a:srgbClr val="000000"/>
              </a:solidFill>
              <a:latin typeface="Arial"/>
            </a:endParaRPr>
          </a:p>
          <a:p>
            <a:pPr marL="216000" indent="-216000">
              <a:buClr>
                <a:srgbClr val="000000"/>
              </a:buClr>
              <a:buSzPct val="45000"/>
              <a:buFont typeface="Wingdings" charset="2"/>
              <a:buChar char=""/>
            </a:pPr>
            <a:r>
              <a:rPr b="0" lang="en-CA" sz="1400" spc="-1" strike="noStrike">
                <a:solidFill>
                  <a:srgbClr val="000000"/>
                </a:solidFill>
                <a:latin typeface="Arial"/>
              </a:rPr>
              <a:t>Good refracted arrivals are seen to distances 144 m, and so we can try recording to such distances. </a:t>
            </a:r>
            <a:endParaRPr b="0" lang="en-CA" sz="1400" spc="-1" strike="noStrike">
              <a:solidFill>
                <a:srgbClr val="000000"/>
              </a:solidFill>
              <a:latin typeface="Arial"/>
            </a:endParaRPr>
          </a:p>
          <a:p>
            <a:pPr marL="216000" indent="-216000">
              <a:buClr>
                <a:srgbClr val="000000"/>
              </a:buClr>
              <a:buSzPct val="45000"/>
              <a:buFont typeface="Wingdings" charset="2"/>
              <a:buChar char=""/>
            </a:pPr>
            <a:r>
              <a:rPr b="0" lang="en-CA" sz="1400" spc="-1" strike="noStrike">
                <a:solidFill>
                  <a:srgbClr val="000000"/>
                </a:solidFill>
                <a:latin typeface="Arial"/>
              </a:rPr>
              <a:t>Therefore, we can use  geophone spacing  2 m which we used with explosive sources before. This will give maximum offsets 48 </a:t>
            </a:r>
            <a:r>
              <a:rPr b="0" lang="en-CA" sz="1400" spc="-1" strike="noStrike">
                <a:solidFill>
                  <a:srgbClr val="000000"/>
                </a:solidFill>
                <a:latin typeface="DejaVu Sans"/>
                <a:ea typeface="DejaVu Sans"/>
              </a:rPr>
              <a:t>✕</a:t>
            </a:r>
            <a:r>
              <a:rPr b="0" lang="en-CA" sz="1400" spc="-1" strike="noStrike">
                <a:solidFill>
                  <a:srgbClr val="000000"/>
                </a:solidFill>
                <a:latin typeface="Arial"/>
                <a:ea typeface="DejaVu Sans"/>
              </a:rPr>
              <a:t> 2 m = 96 m with the source located at the middle of the 96-channel recording spread.</a:t>
            </a:r>
            <a:endParaRPr b="0" lang="en-CA" sz="1400" spc="-1" strike="noStrike">
              <a:solidFill>
                <a:srgbClr val="000000"/>
              </a:solidFill>
              <a:latin typeface="Arial"/>
            </a:endParaRPr>
          </a:p>
          <a:p>
            <a:pPr marL="216000" indent="-216000">
              <a:buClr>
                <a:srgbClr val="000000"/>
              </a:buClr>
              <a:buSzPct val="45000"/>
              <a:buFont typeface="Wingdings" charset="2"/>
              <a:buChar char=""/>
            </a:pPr>
            <a:r>
              <a:rPr b="0" lang="en-CA" sz="1400" spc="-1" strike="noStrike">
                <a:solidFill>
                  <a:srgbClr val="000000"/>
                </a:solidFill>
                <a:latin typeface="Arial"/>
                <a:ea typeface="DejaVu Sans"/>
              </a:rPr>
              <a:t>Poring water into the holes (tried only twice) appeared to significantly  improve record quality So, we’ll try doing this during the main survey.</a:t>
            </a:r>
            <a:endParaRPr b="0" lang="en-CA"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7" name="" descr=""/>
          <p:cNvPicPr/>
          <p:nvPr/>
        </p:nvPicPr>
        <p:blipFill>
          <a:blip r:embed="rId1"/>
          <a:stretch/>
        </p:blipFill>
        <p:spPr>
          <a:xfrm>
            <a:off x="15120" y="5760"/>
            <a:ext cx="10080360" cy="5661000"/>
          </a:xfrm>
          <a:prstGeom prst="rect">
            <a:avLst/>
          </a:prstGeom>
          <a:ln w="0">
            <a:noFill/>
          </a:ln>
        </p:spPr>
      </p:pic>
      <p:sp>
        <p:nvSpPr>
          <p:cNvPr id="38" name=""/>
          <p:cNvSpPr txBox="1"/>
          <p:nvPr/>
        </p:nvSpPr>
        <p:spPr>
          <a:xfrm>
            <a:off x="617760" y="6120"/>
            <a:ext cx="7148880" cy="489960"/>
          </a:xfrm>
          <a:prstGeom prst="rect">
            <a:avLst/>
          </a:prstGeom>
          <a:noFill/>
          <a:ln w="0">
            <a:noFill/>
          </a:ln>
        </p:spPr>
        <p:txBody>
          <a:bodyPr lIns="90000" rIns="90000" tIns="45000" bIns="45000" anchor="t">
            <a:noAutofit/>
          </a:bodyPr>
          <a:p>
            <a:r>
              <a:rPr b="0" lang="en-CA" sz="1400" spc="-1" strike="noStrike">
                <a:solidFill>
                  <a:srgbClr val="000000"/>
                </a:solidFill>
                <a:highlight>
                  <a:srgbClr val="ffff00"/>
                </a:highlight>
                <a:latin typeface="Arial"/>
              </a:rPr>
              <a:t>Source at 120 m from nearest geophone. Refracted wave is still seen but not very well.</a:t>
            </a:r>
            <a:endParaRPr b="0" lang="en-CA" sz="1400" spc="-1" strike="noStrike">
              <a:solidFill>
                <a:srgbClr val="000000"/>
              </a:solidFill>
              <a:highlight>
                <a:srgbClr val="ffff00"/>
              </a:highlight>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 name="" descr=""/>
          <p:cNvPicPr/>
          <p:nvPr/>
        </p:nvPicPr>
        <p:blipFill>
          <a:blip r:embed="rId1"/>
          <a:stretch/>
        </p:blipFill>
        <p:spPr>
          <a:xfrm>
            <a:off x="360" y="9720"/>
            <a:ext cx="10080360" cy="566100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 name="" descr=""/>
          <p:cNvPicPr/>
          <p:nvPr/>
        </p:nvPicPr>
        <p:blipFill>
          <a:blip r:embed="rId1"/>
          <a:stretch/>
        </p:blipFill>
        <p:spPr>
          <a:xfrm>
            <a:off x="15120" y="5760"/>
            <a:ext cx="10080360" cy="5661000"/>
          </a:xfrm>
          <a:prstGeom prst="rect">
            <a:avLst/>
          </a:prstGeom>
          <a:ln w="0">
            <a:noFill/>
          </a:ln>
        </p:spPr>
      </p:pic>
      <p:sp>
        <p:nvSpPr>
          <p:cNvPr id="24" name=""/>
          <p:cNvSpPr txBox="1"/>
          <p:nvPr/>
        </p:nvSpPr>
        <p:spPr>
          <a:xfrm>
            <a:off x="617400" y="5760"/>
            <a:ext cx="1078200" cy="318600"/>
          </a:xfrm>
          <a:prstGeom prst="rect">
            <a:avLst/>
          </a:prstGeom>
          <a:noFill/>
          <a:ln w="0">
            <a:noFill/>
          </a:ln>
        </p:spPr>
        <p:txBody>
          <a:bodyPr lIns="90000" rIns="90000" tIns="45000" bIns="45000" anchor="t">
            <a:noAutofit/>
          </a:bodyPr>
          <a:p>
            <a:r>
              <a:rPr b="0" lang="en-CA" sz="1400" spc="-1" strike="noStrike">
                <a:solidFill>
                  <a:srgbClr val="000000"/>
                </a:solidFill>
                <a:highlight>
                  <a:srgbClr val="ffff00"/>
                </a:highlight>
                <a:latin typeface="Arial"/>
              </a:rPr>
              <a:t>With water</a:t>
            </a:r>
            <a:endParaRPr b="0" lang="en-CA" sz="1400" spc="-1" strike="noStrike">
              <a:solidFill>
                <a:srgbClr val="000000"/>
              </a:solidFill>
              <a:highlight>
                <a:srgbClr val="ffff00"/>
              </a:highlight>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 name="" descr=""/>
          <p:cNvPicPr/>
          <p:nvPr/>
        </p:nvPicPr>
        <p:blipFill>
          <a:blip r:embed="rId1"/>
          <a:stretch/>
        </p:blipFill>
        <p:spPr>
          <a:xfrm>
            <a:off x="15120" y="5760"/>
            <a:ext cx="10080360" cy="5661000"/>
          </a:xfrm>
          <a:prstGeom prst="rect">
            <a:avLst/>
          </a:prstGeom>
          <a:ln w="0">
            <a:noFill/>
          </a:ln>
        </p:spPr>
      </p:pic>
      <p:sp>
        <p:nvSpPr>
          <p:cNvPr id="26" name=""/>
          <p:cNvSpPr txBox="1"/>
          <p:nvPr/>
        </p:nvSpPr>
        <p:spPr>
          <a:xfrm>
            <a:off x="617760" y="6120"/>
            <a:ext cx="2376000" cy="297360"/>
          </a:xfrm>
          <a:prstGeom prst="rect">
            <a:avLst/>
          </a:prstGeom>
          <a:noFill/>
          <a:ln w="0">
            <a:noFill/>
          </a:ln>
        </p:spPr>
        <p:txBody>
          <a:bodyPr lIns="90000" rIns="90000" tIns="45000" bIns="45000" anchor="t">
            <a:noAutofit/>
          </a:bodyPr>
          <a:p>
            <a:r>
              <a:rPr b="0" lang="en-CA" sz="1400" spc="-1" strike="noStrike">
                <a:solidFill>
                  <a:srgbClr val="000000"/>
                </a:solidFill>
                <a:highlight>
                  <a:srgbClr val="ffff00"/>
                </a:highlight>
                <a:latin typeface="Arial"/>
              </a:rPr>
              <a:t>Source moved 24 m farther</a:t>
            </a:r>
            <a:endParaRPr b="0" lang="en-CA" sz="1400" spc="-1" strike="noStrike">
              <a:solidFill>
                <a:srgbClr val="000000"/>
              </a:solidFill>
              <a:highlight>
                <a:srgbClr val="ffff00"/>
              </a:highlight>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 name="" descr=""/>
          <p:cNvPicPr/>
          <p:nvPr/>
        </p:nvPicPr>
        <p:blipFill>
          <a:blip r:embed="rId1"/>
          <a:stretch/>
        </p:blipFill>
        <p:spPr>
          <a:xfrm>
            <a:off x="15120" y="5760"/>
            <a:ext cx="10080360" cy="5661000"/>
          </a:xfrm>
          <a:prstGeom prst="rect">
            <a:avLst/>
          </a:prstGeom>
          <a:ln w="0">
            <a:noFill/>
          </a:ln>
        </p:spPr>
      </p:pic>
      <p:sp>
        <p:nvSpPr>
          <p:cNvPr id="28" name=""/>
          <p:cNvSpPr txBox="1"/>
          <p:nvPr/>
        </p:nvSpPr>
        <p:spPr>
          <a:xfrm>
            <a:off x="617760" y="6120"/>
            <a:ext cx="4113360" cy="489960"/>
          </a:xfrm>
          <a:prstGeom prst="rect">
            <a:avLst/>
          </a:prstGeom>
          <a:noFill/>
          <a:ln w="0">
            <a:noFill/>
          </a:ln>
        </p:spPr>
        <p:txBody>
          <a:bodyPr lIns="90000" rIns="90000" tIns="45000" bIns="45000" anchor="t">
            <a:noAutofit/>
          </a:bodyPr>
          <a:p>
            <a:r>
              <a:rPr b="0" lang="en-CA" sz="1400" spc="-1" strike="noStrike">
                <a:solidFill>
                  <a:srgbClr val="000000"/>
                </a:solidFill>
                <a:highlight>
                  <a:srgbClr val="ffff00"/>
                </a:highlight>
                <a:latin typeface="Arial"/>
              </a:rPr>
              <a:t>Source moved 24 m from nearest geophone</a:t>
            </a:r>
            <a:endParaRPr b="0" lang="en-CA" sz="1400" spc="-1" strike="noStrike">
              <a:solidFill>
                <a:srgbClr val="000000"/>
              </a:solidFill>
              <a:highlight>
                <a:srgbClr val="ffff00"/>
              </a:highlight>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9" name="" descr=""/>
          <p:cNvPicPr/>
          <p:nvPr/>
        </p:nvPicPr>
        <p:blipFill>
          <a:blip r:embed="rId1"/>
          <a:stretch/>
        </p:blipFill>
        <p:spPr>
          <a:xfrm>
            <a:off x="15120" y="5760"/>
            <a:ext cx="10080360" cy="5661000"/>
          </a:xfrm>
          <a:prstGeom prst="rect">
            <a:avLst/>
          </a:prstGeom>
          <a:ln w="0">
            <a:noFill/>
          </a:ln>
        </p:spPr>
      </p:pic>
      <p:sp>
        <p:nvSpPr>
          <p:cNvPr id="30" name=""/>
          <p:cNvSpPr txBox="1"/>
          <p:nvPr/>
        </p:nvSpPr>
        <p:spPr>
          <a:xfrm>
            <a:off x="617760" y="6120"/>
            <a:ext cx="2752560" cy="489960"/>
          </a:xfrm>
          <a:prstGeom prst="rect">
            <a:avLst/>
          </a:prstGeom>
          <a:noFill/>
          <a:ln w="0">
            <a:noFill/>
          </a:ln>
        </p:spPr>
        <p:txBody>
          <a:bodyPr lIns="90000" rIns="90000" tIns="45000" bIns="45000" anchor="t">
            <a:noAutofit/>
          </a:bodyPr>
          <a:p>
            <a:r>
              <a:rPr b="0" lang="en-CA" sz="1400" spc="-1" strike="noStrike">
                <a:solidFill>
                  <a:srgbClr val="000000"/>
                </a:solidFill>
                <a:highlight>
                  <a:srgbClr val="ffff00"/>
                </a:highlight>
                <a:latin typeface="Arial"/>
              </a:rPr>
              <a:t>Same with water. Much better.</a:t>
            </a:r>
            <a:endParaRPr b="0" lang="en-CA" sz="1400" spc="-1" strike="noStrike">
              <a:solidFill>
                <a:srgbClr val="000000"/>
              </a:solidFill>
              <a:highlight>
                <a:srgbClr val="ffff00"/>
              </a:highlight>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1" name="" descr=""/>
          <p:cNvPicPr/>
          <p:nvPr/>
        </p:nvPicPr>
        <p:blipFill>
          <a:blip r:embed="rId1"/>
          <a:stretch/>
        </p:blipFill>
        <p:spPr>
          <a:xfrm>
            <a:off x="15120" y="5760"/>
            <a:ext cx="10080360" cy="5661000"/>
          </a:xfrm>
          <a:prstGeom prst="rect">
            <a:avLst/>
          </a:prstGeom>
          <a:ln w="0">
            <a:noFill/>
          </a:ln>
        </p:spPr>
      </p:pic>
      <p:sp>
        <p:nvSpPr>
          <p:cNvPr id="32" name=""/>
          <p:cNvSpPr txBox="1"/>
          <p:nvPr/>
        </p:nvSpPr>
        <p:spPr>
          <a:xfrm>
            <a:off x="617760" y="6120"/>
            <a:ext cx="4113360" cy="489960"/>
          </a:xfrm>
          <a:prstGeom prst="rect">
            <a:avLst/>
          </a:prstGeom>
          <a:noFill/>
          <a:ln w="0">
            <a:noFill/>
          </a:ln>
        </p:spPr>
        <p:txBody>
          <a:bodyPr lIns="90000" rIns="90000" tIns="45000" bIns="45000" anchor="t">
            <a:noAutofit/>
          </a:bodyPr>
          <a:p>
            <a:r>
              <a:rPr b="0" lang="en-CA" sz="1400" spc="-1" strike="noStrike">
                <a:solidFill>
                  <a:srgbClr val="000000"/>
                </a:solidFill>
                <a:highlight>
                  <a:srgbClr val="ffff00"/>
                </a:highlight>
                <a:latin typeface="Arial"/>
              </a:rPr>
              <a:t>Source at 48 m from nearest geophone</a:t>
            </a:r>
            <a:endParaRPr b="0" lang="en-CA" sz="1400" spc="-1" strike="noStrike">
              <a:solidFill>
                <a:srgbClr val="000000"/>
              </a:solidFill>
              <a:highlight>
                <a:srgbClr val="ffff00"/>
              </a:highlight>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 name="" descr=""/>
          <p:cNvPicPr/>
          <p:nvPr/>
        </p:nvPicPr>
        <p:blipFill>
          <a:blip r:embed="rId1"/>
          <a:stretch/>
        </p:blipFill>
        <p:spPr>
          <a:xfrm>
            <a:off x="15120" y="5760"/>
            <a:ext cx="10080360" cy="5661000"/>
          </a:xfrm>
          <a:prstGeom prst="rect">
            <a:avLst/>
          </a:prstGeom>
          <a:ln w="0">
            <a:noFill/>
          </a:ln>
        </p:spPr>
      </p:pic>
      <p:sp>
        <p:nvSpPr>
          <p:cNvPr id="34" name=""/>
          <p:cNvSpPr txBox="1"/>
          <p:nvPr/>
        </p:nvSpPr>
        <p:spPr>
          <a:xfrm>
            <a:off x="617760" y="6120"/>
            <a:ext cx="4113360" cy="489960"/>
          </a:xfrm>
          <a:prstGeom prst="rect">
            <a:avLst/>
          </a:prstGeom>
          <a:noFill/>
          <a:ln w="0">
            <a:noFill/>
          </a:ln>
        </p:spPr>
        <p:txBody>
          <a:bodyPr lIns="90000" rIns="90000" tIns="45000" bIns="45000" anchor="t">
            <a:noAutofit/>
          </a:bodyPr>
          <a:p>
            <a:r>
              <a:rPr b="0" lang="en-CA" sz="1400" spc="-1" strike="noStrike">
                <a:solidFill>
                  <a:srgbClr val="000000"/>
                </a:solidFill>
                <a:highlight>
                  <a:srgbClr val="ffff00"/>
                </a:highlight>
                <a:latin typeface="Arial"/>
              </a:rPr>
              <a:t>Source at 72 m from nearest geophone</a:t>
            </a:r>
            <a:endParaRPr b="0" lang="en-CA" sz="1400" spc="-1" strike="noStrike">
              <a:solidFill>
                <a:srgbClr val="000000"/>
              </a:solidFill>
              <a:highlight>
                <a:srgbClr val="ffff00"/>
              </a:highlight>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5" name="" descr=""/>
          <p:cNvPicPr/>
          <p:nvPr/>
        </p:nvPicPr>
        <p:blipFill>
          <a:blip r:embed="rId1"/>
          <a:stretch/>
        </p:blipFill>
        <p:spPr>
          <a:xfrm>
            <a:off x="15120" y="5760"/>
            <a:ext cx="10080360" cy="5661000"/>
          </a:xfrm>
          <a:prstGeom prst="rect">
            <a:avLst/>
          </a:prstGeom>
          <a:ln w="0">
            <a:noFill/>
          </a:ln>
        </p:spPr>
      </p:pic>
      <p:sp>
        <p:nvSpPr>
          <p:cNvPr id="36" name=""/>
          <p:cNvSpPr txBox="1"/>
          <p:nvPr/>
        </p:nvSpPr>
        <p:spPr>
          <a:xfrm>
            <a:off x="617760" y="6120"/>
            <a:ext cx="4113360" cy="489960"/>
          </a:xfrm>
          <a:prstGeom prst="rect">
            <a:avLst/>
          </a:prstGeom>
          <a:noFill/>
          <a:ln w="0">
            <a:noFill/>
          </a:ln>
        </p:spPr>
        <p:txBody>
          <a:bodyPr lIns="90000" rIns="90000" tIns="45000" bIns="45000" anchor="t">
            <a:noAutofit/>
          </a:bodyPr>
          <a:p>
            <a:r>
              <a:rPr b="0" lang="en-CA" sz="1400" spc="-1" strike="noStrike">
                <a:solidFill>
                  <a:srgbClr val="000000"/>
                </a:solidFill>
                <a:highlight>
                  <a:srgbClr val="ffff00"/>
                </a:highlight>
                <a:latin typeface="Arial"/>
              </a:rPr>
              <a:t>Source at 96 m from nearest geophone</a:t>
            </a:r>
            <a:endParaRPr b="0" lang="en-CA" sz="1400" spc="-1" strike="noStrike">
              <a:solidFill>
                <a:srgbClr val="000000"/>
              </a:solidFill>
              <a:highlight>
                <a:srgbClr val="ffff00"/>
              </a:highlight>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308</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2025-05-03T19:37:27Z</dcterms:created>
  <dc:creator/>
  <dc:description/>
  <dc:language>en-CA</dc:language>
  <cp:lastModifiedBy/>
  <dcterms:modified xsi:type="dcterms:W3CDTF">2026-08-26T22:18:18Z</dcterms:modified>
  <cp:revision>32</cp:revision>
  <dc:subject/>
  <dc:title/>
</cp:coreProperties>
</file>

<file path=docProps/custom.xml><?xml version="1.0" encoding="utf-8"?>
<Properties xmlns="http://schemas.openxmlformats.org/officeDocument/2006/custom-properties" xmlns:vt="http://schemas.openxmlformats.org/officeDocument/2006/docPropsVTypes"/>
</file>