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9" d="100"/>
          <a:sy n="119" d="100"/>
        </p:scale>
        <p:origin x="9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F9E77-72BB-DDC5-0DBF-E5F6DA1FB5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DC62E1-CFC4-2EBC-C53C-EFA7653392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990DD4-062C-AF31-887F-9CD73B961614}"/>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5" name="Footer Placeholder 4">
            <a:extLst>
              <a:ext uri="{FF2B5EF4-FFF2-40B4-BE49-F238E27FC236}">
                <a16:creationId xmlns:a16="http://schemas.microsoft.com/office/drawing/2014/main" id="{E418EFB5-EAE0-B77A-118B-5A6FFCEDF1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73DBC1-C6AD-C9E1-445D-F2A77256C992}"/>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1088691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4F21C-416D-82B7-726E-89DA425B53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BB34A8-B051-8D97-34D1-97295021A7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38F3BA-B90F-0DBB-6C87-6911F1A121C4}"/>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5" name="Footer Placeholder 4">
            <a:extLst>
              <a:ext uri="{FF2B5EF4-FFF2-40B4-BE49-F238E27FC236}">
                <a16:creationId xmlns:a16="http://schemas.microsoft.com/office/drawing/2014/main" id="{207C953F-5807-651E-E8ED-29B28529A1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C38D22-BD59-468A-1B03-246297869F4E}"/>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2207320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326CED-AB15-341B-6D36-8B912080C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B01BB9-3707-5869-2387-A64E2A8732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1A82AF-9F1D-EADD-4851-EBB59D7417F2}"/>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5" name="Footer Placeholder 4">
            <a:extLst>
              <a:ext uri="{FF2B5EF4-FFF2-40B4-BE49-F238E27FC236}">
                <a16:creationId xmlns:a16="http://schemas.microsoft.com/office/drawing/2014/main" id="{BBBC4334-9767-DA5B-1354-7037C22F01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57708-46E7-2DC0-F02A-4ACE6152A685}"/>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1890043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4042C-2F73-CBCA-BA80-1D8E6BCEEB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840945-1654-1158-984A-C6DB1DEF20A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89890-24C9-F297-A5D1-EF60A504C9FC}"/>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5" name="Footer Placeholder 4">
            <a:extLst>
              <a:ext uri="{FF2B5EF4-FFF2-40B4-BE49-F238E27FC236}">
                <a16:creationId xmlns:a16="http://schemas.microsoft.com/office/drawing/2014/main" id="{8810C3C2-DEAE-AE2A-C31A-83D1E8971E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3CAB67-BE89-061F-74C9-FEBD448CB6DE}"/>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2424193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1077D-D159-EE20-E95A-D80891CFE1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B7058E-8FA6-A557-8C2D-40D736E2C81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EF8774A-04E0-BD00-BFA2-1691007A9088}"/>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5" name="Footer Placeholder 4">
            <a:extLst>
              <a:ext uri="{FF2B5EF4-FFF2-40B4-BE49-F238E27FC236}">
                <a16:creationId xmlns:a16="http://schemas.microsoft.com/office/drawing/2014/main" id="{52BAED43-C634-769D-0244-0A6EB003A6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8150EF-757E-A7AA-F03A-BA0C48715DA7}"/>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329384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5302E-7086-619A-E3E9-A2A8C7A4C3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25FDF3-3A4A-0C27-6ABE-B66CAD7DBE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5E4B17-BC1A-53E5-EE64-E3036F949E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8DEE03-5909-5BC4-5DBD-D1F603FF854C}"/>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6" name="Footer Placeholder 5">
            <a:extLst>
              <a:ext uri="{FF2B5EF4-FFF2-40B4-BE49-F238E27FC236}">
                <a16:creationId xmlns:a16="http://schemas.microsoft.com/office/drawing/2014/main" id="{9F9402A2-2992-6B19-FCC7-34F0505583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B29F1A-DEAE-97C8-1F53-4C47CF8BE73A}"/>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300670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CD814-7255-B2C8-C0DA-D7F2C746C8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D43A2C-5A82-3567-AA19-AA03D7CE47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F19337-0A66-C0FD-59E2-E06E398999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202AE1-6E41-8D7C-14BF-433172D59D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1F194A-3ADF-8827-A7A9-9DC9ED17A9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92564C-E559-35C4-C877-31226E669E8F}"/>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8" name="Footer Placeholder 7">
            <a:extLst>
              <a:ext uri="{FF2B5EF4-FFF2-40B4-BE49-F238E27FC236}">
                <a16:creationId xmlns:a16="http://schemas.microsoft.com/office/drawing/2014/main" id="{1B6690CB-6A68-7820-52C1-5A9CAAB4B2F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E02F827-AD26-7865-27D3-7020206B1999}"/>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1073788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887C-AE1D-06CE-EF59-244ABE69F3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4C5BA17-3A53-7E82-0C18-9FCB04A50D0E}"/>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4" name="Footer Placeholder 3">
            <a:extLst>
              <a:ext uri="{FF2B5EF4-FFF2-40B4-BE49-F238E27FC236}">
                <a16:creationId xmlns:a16="http://schemas.microsoft.com/office/drawing/2014/main" id="{A427916F-59E8-3A2E-195B-FE0B818FF4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14A784-C3AD-7BBF-D581-9ECED08B615A}"/>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3148959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E0E047-A601-194E-CA27-1D2712D70D18}"/>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3" name="Footer Placeholder 2">
            <a:extLst>
              <a:ext uri="{FF2B5EF4-FFF2-40B4-BE49-F238E27FC236}">
                <a16:creationId xmlns:a16="http://schemas.microsoft.com/office/drawing/2014/main" id="{582EFCA8-ED30-DFC5-593B-21F0748021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83CDA1-7C42-AAA7-9A7F-5BDFD31131D7}"/>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157968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C1542-991D-0A56-B67F-3AB03E0E06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C1AE282-7591-B8DF-EA6B-237598DE0C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2E9284-C6F0-B352-7D76-2FE9FBEDFF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4872AF-9B47-586F-5478-0FDD906740C2}"/>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6" name="Footer Placeholder 5">
            <a:extLst>
              <a:ext uri="{FF2B5EF4-FFF2-40B4-BE49-F238E27FC236}">
                <a16:creationId xmlns:a16="http://schemas.microsoft.com/office/drawing/2014/main" id="{2E762F7F-3CEE-B213-BD91-82A64B1CCE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5C659F-9F2B-AA53-9686-4579B9475BA4}"/>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80057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A9EBE-64F0-554F-B95E-A92EAB522B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633787F-AEFE-84B2-B001-BFC02B34E3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6FEFA1-7B96-7AC3-00F7-C434E058F4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72FE2E-4983-67B1-6DA7-544D34F56C82}"/>
              </a:ext>
            </a:extLst>
          </p:cNvPr>
          <p:cNvSpPr>
            <a:spLocks noGrp="1"/>
          </p:cNvSpPr>
          <p:nvPr>
            <p:ph type="dt" sz="half" idx="10"/>
          </p:nvPr>
        </p:nvSpPr>
        <p:spPr/>
        <p:txBody>
          <a:bodyPr/>
          <a:lstStyle/>
          <a:p>
            <a:fld id="{DA883570-CC02-4A16-A33D-5298E68BA013}" type="datetimeFigureOut">
              <a:rPr lang="en-US" smtClean="0"/>
              <a:t>8/25/2026</a:t>
            </a:fld>
            <a:endParaRPr lang="en-US"/>
          </a:p>
        </p:txBody>
      </p:sp>
      <p:sp>
        <p:nvSpPr>
          <p:cNvPr id="6" name="Footer Placeholder 5">
            <a:extLst>
              <a:ext uri="{FF2B5EF4-FFF2-40B4-BE49-F238E27FC236}">
                <a16:creationId xmlns:a16="http://schemas.microsoft.com/office/drawing/2014/main" id="{B8FB7169-7CF3-0ADB-20A5-686712632A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AC0736-C59B-8CCD-D0C9-9F5BE3170B59}"/>
              </a:ext>
            </a:extLst>
          </p:cNvPr>
          <p:cNvSpPr>
            <a:spLocks noGrp="1"/>
          </p:cNvSpPr>
          <p:nvPr>
            <p:ph type="sldNum" sz="quarter" idx="12"/>
          </p:nvPr>
        </p:nvSpPr>
        <p:spPr/>
        <p:txBody>
          <a:bodyPr/>
          <a:lstStyle/>
          <a:p>
            <a:fld id="{CAFA0716-D449-46F5-ADF4-B1F378CC43C3}" type="slidenum">
              <a:rPr lang="en-US" smtClean="0"/>
              <a:t>‹#›</a:t>
            </a:fld>
            <a:endParaRPr lang="en-US"/>
          </a:p>
        </p:txBody>
      </p:sp>
    </p:spTree>
    <p:extLst>
      <p:ext uri="{BB962C8B-B14F-4D97-AF65-F5344CB8AC3E}">
        <p14:creationId xmlns:p14="http://schemas.microsoft.com/office/powerpoint/2010/main" val="368357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1A3464-9D1D-7554-337B-C1E8DD5814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C2310B-AF36-F5EE-1FCC-9E1B303ABF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051C07-45A9-8423-DC23-FD4136D5BB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A883570-CC02-4A16-A33D-5298E68BA013}" type="datetimeFigureOut">
              <a:rPr lang="en-US" smtClean="0"/>
              <a:t>8/25/2026</a:t>
            </a:fld>
            <a:endParaRPr lang="en-US"/>
          </a:p>
        </p:txBody>
      </p:sp>
      <p:sp>
        <p:nvSpPr>
          <p:cNvPr id="5" name="Footer Placeholder 4">
            <a:extLst>
              <a:ext uri="{FF2B5EF4-FFF2-40B4-BE49-F238E27FC236}">
                <a16:creationId xmlns:a16="http://schemas.microsoft.com/office/drawing/2014/main" id="{6161D41C-A843-0A44-6402-CAF7AC4765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2F13846-BE51-AADB-B519-22098E16B2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AFA0716-D449-46F5-ADF4-B1F378CC43C3}" type="slidenum">
              <a:rPr lang="en-US" smtClean="0"/>
              <a:t>‹#›</a:t>
            </a:fld>
            <a:endParaRPr lang="en-US"/>
          </a:p>
        </p:txBody>
      </p:sp>
    </p:spTree>
    <p:extLst>
      <p:ext uri="{BB962C8B-B14F-4D97-AF65-F5344CB8AC3E}">
        <p14:creationId xmlns:p14="http://schemas.microsoft.com/office/powerpoint/2010/main" val="1357804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6E854C-46DD-1D2F-2209-40EAF95E3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333" y="1429000"/>
            <a:ext cx="5333333" cy="4000000"/>
          </a:xfrm>
          <a:prstGeom prst="rect">
            <a:avLst/>
          </a:prstGeom>
        </p:spPr>
      </p:pic>
      <p:sp>
        <p:nvSpPr>
          <p:cNvPr id="6" name="TextBox 5">
            <a:extLst>
              <a:ext uri="{FF2B5EF4-FFF2-40B4-BE49-F238E27FC236}">
                <a16:creationId xmlns:a16="http://schemas.microsoft.com/office/drawing/2014/main" id="{01A06D49-BFA7-F67C-6A47-78BACD6D7FEC}"/>
              </a:ext>
            </a:extLst>
          </p:cNvPr>
          <p:cNvSpPr txBox="1"/>
          <p:nvPr/>
        </p:nvSpPr>
        <p:spPr>
          <a:xfrm>
            <a:off x="1091382" y="1641987"/>
            <a:ext cx="2222090" cy="1477328"/>
          </a:xfrm>
          <a:prstGeom prst="rect">
            <a:avLst/>
          </a:prstGeom>
          <a:noFill/>
        </p:spPr>
        <p:txBody>
          <a:bodyPr wrap="square" rtlCol="0">
            <a:spAutoFit/>
          </a:bodyPr>
          <a:lstStyle/>
          <a:p>
            <a:r>
              <a:rPr lang="en-US" dirty="0"/>
              <a:t>Note the total variation with time even with the big spike is around 100 </a:t>
            </a:r>
            <a:r>
              <a:rPr lang="en-US" dirty="0" err="1"/>
              <a:t>nT.</a:t>
            </a:r>
            <a:endParaRPr lang="en-US" dirty="0"/>
          </a:p>
        </p:txBody>
      </p:sp>
      <p:cxnSp>
        <p:nvCxnSpPr>
          <p:cNvPr id="8" name="Straight Arrow Connector 7">
            <a:extLst>
              <a:ext uri="{FF2B5EF4-FFF2-40B4-BE49-F238E27FC236}">
                <a16:creationId xmlns:a16="http://schemas.microsoft.com/office/drawing/2014/main" id="{30CDD6FF-C955-CF82-3E7A-9B1423B7BF8E}"/>
              </a:ext>
            </a:extLst>
          </p:cNvPr>
          <p:cNvCxnSpPr/>
          <p:nvPr/>
        </p:nvCxnSpPr>
        <p:spPr>
          <a:xfrm flipH="1">
            <a:off x="8377084" y="1838632"/>
            <a:ext cx="707922" cy="35396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67CE678-D318-61C0-DB3D-AABAC23A826B}"/>
              </a:ext>
            </a:extLst>
          </p:cNvPr>
          <p:cNvSpPr txBox="1"/>
          <p:nvPr/>
        </p:nvSpPr>
        <p:spPr>
          <a:xfrm>
            <a:off x="9023684" y="1607574"/>
            <a:ext cx="1979132" cy="369332"/>
          </a:xfrm>
          <a:prstGeom prst="rect">
            <a:avLst/>
          </a:prstGeom>
          <a:noFill/>
        </p:spPr>
        <p:txBody>
          <a:bodyPr wrap="none" rtlCol="0">
            <a:spAutoFit/>
          </a:bodyPr>
          <a:lstStyle/>
          <a:p>
            <a:r>
              <a:rPr lang="en-US" dirty="0"/>
              <a:t>Slight award trend</a:t>
            </a:r>
          </a:p>
        </p:txBody>
      </p:sp>
      <p:cxnSp>
        <p:nvCxnSpPr>
          <p:cNvPr id="11" name="Straight Arrow Connector 10">
            <a:extLst>
              <a:ext uri="{FF2B5EF4-FFF2-40B4-BE49-F238E27FC236}">
                <a16:creationId xmlns:a16="http://schemas.microsoft.com/office/drawing/2014/main" id="{795DE051-DD1C-0B72-313B-0E9C23F497DF}"/>
              </a:ext>
            </a:extLst>
          </p:cNvPr>
          <p:cNvCxnSpPr/>
          <p:nvPr/>
        </p:nvCxnSpPr>
        <p:spPr>
          <a:xfrm flipH="1" flipV="1">
            <a:off x="7836568" y="4178968"/>
            <a:ext cx="689811" cy="4331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52159A80-5ACE-07D5-FD61-10AAB95A40DD}"/>
              </a:ext>
            </a:extLst>
          </p:cNvPr>
          <p:cNvSpPr txBox="1"/>
          <p:nvPr/>
        </p:nvSpPr>
        <p:spPr>
          <a:xfrm>
            <a:off x="8879305" y="4668253"/>
            <a:ext cx="3070008" cy="646331"/>
          </a:xfrm>
          <a:prstGeom prst="rect">
            <a:avLst/>
          </a:prstGeom>
          <a:noFill/>
        </p:spPr>
        <p:txBody>
          <a:bodyPr wrap="none" rtlCol="0">
            <a:spAutoFit/>
          </a:bodyPr>
          <a:lstStyle/>
          <a:p>
            <a:r>
              <a:rPr lang="en-US" dirty="0"/>
              <a:t>Negative spike may be due to</a:t>
            </a:r>
          </a:p>
          <a:p>
            <a:r>
              <a:rPr lang="en-US" dirty="0"/>
              <a:t>A vehicle getting close.</a:t>
            </a:r>
          </a:p>
        </p:txBody>
      </p:sp>
    </p:spTree>
    <p:extLst>
      <p:ext uri="{BB962C8B-B14F-4D97-AF65-F5344CB8AC3E}">
        <p14:creationId xmlns:p14="http://schemas.microsoft.com/office/powerpoint/2010/main" val="1833748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2291A3-54A4-4469-7B75-C918769FE4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6268" y="783952"/>
            <a:ext cx="5333333" cy="4000000"/>
          </a:xfrm>
          <a:prstGeom prst="rect">
            <a:avLst/>
          </a:prstGeom>
        </p:spPr>
      </p:pic>
      <p:sp>
        <p:nvSpPr>
          <p:cNvPr id="6" name="TextBox 5">
            <a:extLst>
              <a:ext uri="{FF2B5EF4-FFF2-40B4-BE49-F238E27FC236}">
                <a16:creationId xmlns:a16="http://schemas.microsoft.com/office/drawing/2014/main" id="{AF81FAC2-ABEB-A207-88A8-743777F5E1F3}"/>
              </a:ext>
            </a:extLst>
          </p:cNvPr>
          <p:cNvSpPr txBox="1"/>
          <p:nvPr/>
        </p:nvSpPr>
        <p:spPr>
          <a:xfrm>
            <a:off x="1209368" y="1081548"/>
            <a:ext cx="4011561" cy="2031325"/>
          </a:xfrm>
          <a:prstGeom prst="rect">
            <a:avLst/>
          </a:prstGeom>
          <a:noFill/>
        </p:spPr>
        <p:txBody>
          <a:bodyPr wrap="square" rtlCol="0">
            <a:spAutoFit/>
          </a:bodyPr>
          <a:lstStyle/>
          <a:p>
            <a:r>
              <a:rPr lang="en-US" dirty="0"/>
              <a:t>This is a color scatter plot of the data. We can see the two roads on which we walked. It is hard to see much variation in magnetic field because the anomalies are very narrow and probably caused by metal infrastructure like culverts or cables. </a:t>
            </a:r>
          </a:p>
        </p:txBody>
      </p:sp>
    </p:spTree>
    <p:extLst>
      <p:ext uri="{BB962C8B-B14F-4D97-AF65-F5344CB8AC3E}">
        <p14:creationId xmlns:p14="http://schemas.microsoft.com/office/powerpoint/2010/main" val="440787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FE5BCDC-D99C-1DFB-2055-7EACBE8621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97061" y="960110"/>
            <a:ext cx="5333333" cy="4000000"/>
          </a:xfrm>
          <a:prstGeom prst="rect">
            <a:avLst/>
          </a:prstGeom>
        </p:spPr>
      </p:pic>
      <p:sp>
        <p:nvSpPr>
          <p:cNvPr id="6" name="TextBox 5">
            <a:extLst>
              <a:ext uri="{FF2B5EF4-FFF2-40B4-BE49-F238E27FC236}">
                <a16:creationId xmlns:a16="http://schemas.microsoft.com/office/drawing/2014/main" id="{263F13B8-7058-9E7D-1AA7-CA3C06790E50}"/>
              </a:ext>
            </a:extLst>
          </p:cNvPr>
          <p:cNvSpPr txBox="1"/>
          <p:nvPr/>
        </p:nvSpPr>
        <p:spPr>
          <a:xfrm>
            <a:off x="697833" y="1082842"/>
            <a:ext cx="4042610" cy="2308324"/>
          </a:xfrm>
          <a:prstGeom prst="rect">
            <a:avLst/>
          </a:prstGeom>
          <a:noFill/>
        </p:spPr>
        <p:txBody>
          <a:bodyPr wrap="square" rtlCol="0">
            <a:spAutoFit/>
          </a:bodyPr>
          <a:lstStyle/>
          <a:p>
            <a:r>
              <a:rPr lang="en-US" dirty="0"/>
              <a:t>This is the data from the East line. It has not yet been drift corrected. There are some anomalies close to 1000 </a:t>
            </a:r>
            <a:r>
              <a:rPr lang="en-US" dirty="0" err="1"/>
              <a:t>nT.</a:t>
            </a:r>
            <a:r>
              <a:rPr lang="en-US" dirty="0"/>
              <a:t> Note that the anomalies are very narrow (of order m) indicating that they are caused by very shallow features which again, are likely man-made structures. </a:t>
            </a:r>
          </a:p>
        </p:txBody>
      </p:sp>
      <p:cxnSp>
        <p:nvCxnSpPr>
          <p:cNvPr id="8" name="Straight Arrow Connector 7">
            <a:extLst>
              <a:ext uri="{FF2B5EF4-FFF2-40B4-BE49-F238E27FC236}">
                <a16:creationId xmlns:a16="http://schemas.microsoft.com/office/drawing/2014/main" id="{9C80E3BD-C480-6361-24E5-D064EC0D9625}"/>
              </a:ext>
            </a:extLst>
          </p:cNvPr>
          <p:cNvCxnSpPr>
            <a:stCxn id="5" idx="3"/>
          </p:cNvCxnSpPr>
          <p:nvPr/>
        </p:nvCxnSpPr>
        <p:spPr>
          <a:xfrm flipH="1" flipV="1">
            <a:off x="9873916" y="2574758"/>
            <a:ext cx="456478" cy="3853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3B61B4B-FF44-0CBE-3C3E-CD3C082E3E5B}"/>
              </a:ext>
            </a:extLst>
          </p:cNvPr>
          <p:cNvSpPr txBox="1"/>
          <p:nvPr/>
        </p:nvSpPr>
        <p:spPr>
          <a:xfrm>
            <a:off x="9962147" y="3184358"/>
            <a:ext cx="2045369" cy="2031325"/>
          </a:xfrm>
          <a:prstGeom prst="rect">
            <a:avLst/>
          </a:prstGeom>
          <a:noFill/>
        </p:spPr>
        <p:txBody>
          <a:bodyPr wrap="square" rtlCol="0">
            <a:spAutoFit/>
          </a:bodyPr>
          <a:lstStyle/>
          <a:p>
            <a:r>
              <a:rPr lang="en-US" dirty="0"/>
              <a:t>Note the slight downward trend which may be caused by basement rocks below the sediment.</a:t>
            </a:r>
          </a:p>
        </p:txBody>
      </p:sp>
    </p:spTree>
    <p:extLst>
      <p:ext uri="{BB962C8B-B14F-4D97-AF65-F5344CB8AC3E}">
        <p14:creationId xmlns:p14="http://schemas.microsoft.com/office/powerpoint/2010/main" val="3394464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7A6080-6829-9A98-9A4A-B231AFCD9F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4881" y="324012"/>
            <a:ext cx="5555226" cy="4166420"/>
          </a:xfrm>
          <a:prstGeom prst="rect">
            <a:avLst/>
          </a:prstGeom>
        </p:spPr>
      </p:pic>
      <p:pic>
        <p:nvPicPr>
          <p:cNvPr id="7" name="Picture 6">
            <a:extLst>
              <a:ext uri="{FF2B5EF4-FFF2-40B4-BE49-F238E27FC236}">
                <a16:creationId xmlns:a16="http://schemas.microsoft.com/office/drawing/2014/main" id="{B1DFADE4-D3A7-4009-A1DD-C817119519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893" y="324012"/>
            <a:ext cx="5333333" cy="4000000"/>
          </a:xfrm>
          <a:prstGeom prst="rect">
            <a:avLst/>
          </a:prstGeom>
        </p:spPr>
      </p:pic>
      <p:sp>
        <p:nvSpPr>
          <p:cNvPr id="8" name="TextBox 7">
            <a:extLst>
              <a:ext uri="{FF2B5EF4-FFF2-40B4-BE49-F238E27FC236}">
                <a16:creationId xmlns:a16="http://schemas.microsoft.com/office/drawing/2014/main" id="{6F7906B0-E2E2-0A16-9AF4-86D4A63DBD31}"/>
              </a:ext>
            </a:extLst>
          </p:cNvPr>
          <p:cNvSpPr txBox="1"/>
          <p:nvPr/>
        </p:nvSpPr>
        <p:spPr>
          <a:xfrm>
            <a:off x="757084" y="4857136"/>
            <a:ext cx="10972800" cy="1200329"/>
          </a:xfrm>
          <a:prstGeom prst="rect">
            <a:avLst/>
          </a:prstGeom>
          <a:noFill/>
        </p:spPr>
        <p:txBody>
          <a:bodyPr wrap="square" rtlCol="0">
            <a:spAutoFit/>
          </a:bodyPr>
          <a:lstStyle/>
          <a:p>
            <a:r>
              <a:rPr lang="en-US" dirty="0"/>
              <a:t>This is the data from the north-south line. The plot on the left has reduced the variation on the y axis so that the background trend can be seen. Data from walking both directions is plotted so there are some duplicated points. We can see a general positive trend when moving  northward. There are also many very narrow spikes which again are probably metal infrastructure. </a:t>
            </a:r>
          </a:p>
        </p:txBody>
      </p:sp>
      <p:cxnSp>
        <p:nvCxnSpPr>
          <p:cNvPr id="10" name="Straight Arrow Connector 9">
            <a:extLst>
              <a:ext uri="{FF2B5EF4-FFF2-40B4-BE49-F238E27FC236}">
                <a16:creationId xmlns:a16="http://schemas.microsoft.com/office/drawing/2014/main" id="{DD95E5FB-9721-DAC8-A49A-8015F89B64E0}"/>
              </a:ext>
            </a:extLst>
          </p:cNvPr>
          <p:cNvCxnSpPr/>
          <p:nvPr/>
        </p:nvCxnSpPr>
        <p:spPr>
          <a:xfrm flipV="1">
            <a:off x="8740877" y="2546555"/>
            <a:ext cx="796413" cy="79641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FFD39BD8-D9B0-7B6B-F6A0-DFD4D1D7E4B8}"/>
              </a:ext>
            </a:extLst>
          </p:cNvPr>
          <p:cNvSpPr txBox="1"/>
          <p:nvPr/>
        </p:nvSpPr>
        <p:spPr>
          <a:xfrm>
            <a:off x="7275095" y="2895600"/>
            <a:ext cx="4387516" cy="923330"/>
          </a:xfrm>
          <a:prstGeom prst="rect">
            <a:avLst/>
          </a:prstGeom>
          <a:noFill/>
        </p:spPr>
        <p:txBody>
          <a:bodyPr wrap="square" rtlCol="0">
            <a:spAutoFit/>
          </a:bodyPr>
          <a:lstStyle/>
          <a:p>
            <a:r>
              <a:rPr lang="en-US" dirty="0"/>
              <a:t>This features is of order 10 m wide indicating that it may have a deeper origin than the other spikes. </a:t>
            </a:r>
          </a:p>
        </p:txBody>
      </p:sp>
    </p:spTree>
    <p:extLst>
      <p:ext uri="{BB962C8B-B14F-4D97-AF65-F5344CB8AC3E}">
        <p14:creationId xmlns:p14="http://schemas.microsoft.com/office/powerpoint/2010/main" val="17360185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TotalTime>
  <Words>240</Words>
  <Application>Microsoft Office PowerPoint</Application>
  <PresentationFormat>Widescreen</PresentationFormat>
  <Paragraphs>9</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Aptos Display</vt:lpstr>
      <vt:lpstr>Arial</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Butler, Samuel</dc:creator>
  <cp:lastModifiedBy>Butler, Samuel</cp:lastModifiedBy>
  <cp:revision>1</cp:revision>
  <dcterms:created xsi:type="dcterms:W3CDTF">2026-08-26T03:37:00Z</dcterms:created>
  <dcterms:modified xsi:type="dcterms:W3CDTF">2026-08-26T04:22:57Z</dcterms:modified>
</cp:coreProperties>
</file>