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B3C63E8-D4CD-4123-9F85-B9E2A453072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D4C1683-2371-49DB-8615-11994DA278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64B6F5A-D7E9-4AC2-A324-F946D64A2BAF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F66BE6C-4E6F-4828-BDFE-2680F88CDE68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300240" y="-48960"/>
            <a:ext cx="9707400" cy="57189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6570720" y="1086480"/>
            <a:ext cx="3224160" cy="104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Locations of old and new electrical and magnetic targets installed in the test site near the seismic/gravity vault.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targets are described in the following pages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7217280" y="3708720"/>
            <a:ext cx="2674800" cy="59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are elevations of the points above in a somewhat random order in which we picked the GNSS coordinates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"/>
          <p:cNvSpPr/>
          <p:nvPr/>
        </p:nvSpPr>
        <p:spPr>
          <a:xfrm>
            <a:off x="720000" y="203040"/>
            <a:ext cx="8111520" cy="535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# Targets and markers installed at vault site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#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# Target numbering is by Jim Merriam's block number followed by literals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#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# For coordinates, refer to file vault_anomalies_July22_2026.csv </a:t>
            </a: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(image on preceding page)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# =============================================================================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Marker 4x4 posts: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-------------------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PostSW - (100N, 50E) in Jim's map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PostSE - (100N, 100E) in Jim's map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PostNW - (150N, 50E) in Jim's map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PostNE - (150N, 50E) in Jim's map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Targets: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-------------------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1A  -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Main target used for IP, SP, magnetics, TEM, and 3-D resistivity for years.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around 1987 (?)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4 x 8 ft (1.25 x 7 m) sheet of galvanized iron on wood frame,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Placed vertically with long axis tilted 22 deg down toward W25N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Upper corner at 1 m depth, lower corner at ~4 m depth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3A-S and 3A-N  - Two PVC pipes of unknown purpose sticking up out of ground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around 1987 (?)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4A, 4B, 4C - Unknown targets along the eastern edge of the site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around 1987 (?)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4D  -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Presumably iron sheet as 1A, installed vertically and oriented along W25N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around 1987 (?)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bf0041"/>
                </a:solidFill>
                <a:latin typeface="Arial"/>
                <a:ea typeface="DejaVu Sans"/>
              </a:rPr>
              <a:t>Wired for Applied Potential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"/>
          <p:cNvSpPr/>
          <p:nvPr/>
        </p:nvSpPr>
        <p:spPr>
          <a:xfrm>
            <a:off x="890640" y="213840"/>
            <a:ext cx="8111520" cy="514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5A  -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4 x 8 ft (1.25 x 7 m) sheet of galvanized iron on wood frame,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presumably the same as used in target 1A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on July 9, 2026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Placed flat dipping 5 deg North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Upper edge at 1.2 m, lower edge at 1.8 m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bf0041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bf0041"/>
                </a:solidFill>
                <a:latin typeface="Arial"/>
                <a:ea typeface="DejaVu Sans"/>
              </a:rPr>
              <a:t>Wired for Applied Potential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5B  -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Round iron dome (firepit base), 0.71 m diameter, at 0.9 m depth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on July 9, 2026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5C  -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12 ft iron rod at azimuth 30 deg, mentioned on Jim's map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around 1987 (?)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The new "block 6" targets are oriented relative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to the diagonal SW-NE line across the site: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-----------------------------------------------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6A  -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1 m x 1.2 m iron table top,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on July 9, 2026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Oriented with strike along the line and 30-deg dip NW across the line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Upper edge at 0.9 m, lower edge at 1.5 m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bf0041"/>
                </a:solidFill>
                <a:latin typeface="Arial"/>
                <a:ea typeface="DejaVu Sans"/>
              </a:rPr>
              <a:t>Wired for Applied Potential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6B  -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Two rods at 1.2 m depth,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oriented parallel to the line and spaced about 1.2 m apart: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On NW side - a bundle of eight 4-cm diameter iron pipes, 2.4 m long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On SE side - a copper pipe, 1.85 m long, diameter 4 cm 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Installed on July 9, 2026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6C  -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Cylindrical iron water heater tank; diameter 0.5 m, length 1.27 m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Axis oriented along the line dipping NE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Upper edge (near post) at 0.6 m depth, lower edge at 0.9 m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0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CA" sz="1000" spc="-1" strike="noStrike">
                <a:solidFill>
                  <a:srgbClr val="bf0041"/>
                </a:solidFill>
                <a:latin typeface="Arial"/>
                <a:ea typeface="DejaVu Sans"/>
              </a:rPr>
              <a:t>Wired for Applied Potential 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2026-07-24T11:10:20Z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